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comments/modernComment_1A5_B65FBA86.xml" ContentType="application/vnd.ms-powerpoint.comments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7" r:id="rId2"/>
    <p:sldId id="402" r:id="rId3"/>
    <p:sldId id="403" r:id="rId4"/>
    <p:sldId id="433" r:id="rId5"/>
    <p:sldId id="409" r:id="rId6"/>
    <p:sldId id="434" r:id="rId7"/>
    <p:sldId id="414" r:id="rId8"/>
    <p:sldId id="415" r:id="rId9"/>
    <p:sldId id="416" r:id="rId10"/>
    <p:sldId id="417" r:id="rId11"/>
    <p:sldId id="418" r:id="rId12"/>
    <p:sldId id="404" r:id="rId13"/>
    <p:sldId id="429" r:id="rId14"/>
    <p:sldId id="420" r:id="rId15"/>
    <p:sldId id="438" r:id="rId16"/>
    <p:sldId id="436" r:id="rId17"/>
    <p:sldId id="439" r:id="rId18"/>
    <p:sldId id="440" r:id="rId19"/>
    <p:sldId id="437" r:id="rId20"/>
    <p:sldId id="421" r:id="rId21"/>
    <p:sldId id="441" r:id="rId22"/>
    <p:sldId id="442" r:id="rId23"/>
    <p:sldId id="422" r:id="rId24"/>
    <p:sldId id="423" r:id="rId25"/>
    <p:sldId id="435" r:id="rId26"/>
    <p:sldId id="428" r:id="rId27"/>
    <p:sldId id="443" r:id="rId28"/>
    <p:sldId id="430" r:id="rId29"/>
    <p:sldId id="387" r:id="rId30"/>
  </p:sldIdLst>
  <p:sldSz cx="12192000" cy="6858000"/>
  <p:notesSz cx="6858000" cy="9144000"/>
  <p:embeddedFontLs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748E6C-D1D4-4D56-EB1C-3C62DBC103AB}" name="Javeriya" initials="J" userId="S::javeriya.cs09@race.reva.edu.in::cf93a859-cbf1-4f9f-8b47-301c0b18852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kshmisha C R" initials="LCR" lastIdx="1" clrIdx="0">
    <p:extLst>
      <p:ext uri="{19B8F6BF-5375-455C-9EA6-DF929625EA0E}">
        <p15:presenceInfo xmlns:p15="http://schemas.microsoft.com/office/powerpoint/2012/main" userId="S::lakshmisha.cr@reva.edu.in::312cfaaf-b808-4d20-8acc-13912c2a89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2F2F2"/>
    <a:srgbClr val="4A4C55"/>
    <a:srgbClr val="F28128"/>
    <a:srgbClr val="757A7E"/>
    <a:srgbClr val="EE6039"/>
    <a:srgbClr val="6F8E30"/>
    <a:srgbClr val="F99E2B"/>
    <a:srgbClr val="F86633"/>
    <a:srgbClr val="104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EAF87-A2CD-40C7-85E2-9B03BF423569}" v="6" dt="2024-07-23T01:45:36.725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93487" autoAdjust="0"/>
  </p:normalViewPr>
  <p:slideViewPr>
    <p:cSldViewPr>
      <p:cViewPr varScale="1">
        <p:scale>
          <a:sx n="89" d="100"/>
          <a:sy n="89" d="100"/>
        </p:scale>
        <p:origin x="221" y="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eriya" userId="cf93a859-cbf1-4f9f-8b47-301c0b188528" providerId="ADAL" clId="{895EAF87-A2CD-40C7-85E2-9B03BF423569}"/>
    <pc:docChg chg="custSel modSld">
      <pc:chgData name="Javeriya" userId="cf93a859-cbf1-4f9f-8b47-301c0b188528" providerId="ADAL" clId="{895EAF87-A2CD-40C7-85E2-9B03BF423569}" dt="2024-08-21T09:25:29.864" v="368" actId="1076"/>
      <pc:docMkLst>
        <pc:docMk/>
      </pc:docMkLst>
      <pc:sldChg chg="modSp mod">
        <pc:chgData name="Javeriya" userId="cf93a859-cbf1-4f9f-8b47-301c0b188528" providerId="ADAL" clId="{895EAF87-A2CD-40C7-85E2-9B03BF423569}" dt="2024-07-28T02:11:46.587" v="310" actId="20577"/>
        <pc:sldMkLst>
          <pc:docMk/>
          <pc:sldMk cId="0" sldId="257"/>
        </pc:sldMkLst>
        <pc:spChg chg="mod">
          <ac:chgData name="Javeriya" userId="cf93a859-cbf1-4f9f-8b47-301c0b188528" providerId="ADAL" clId="{895EAF87-A2CD-40C7-85E2-9B03BF423569}" dt="2024-07-28T02:11:46.587" v="310" actId="20577"/>
          <ac:spMkLst>
            <pc:docMk/>
            <pc:sldMk cId="0" sldId="257"/>
            <ac:spMk id="6" creationId="{CBD31093-898B-938A-12C8-A8C9F697E51F}"/>
          </ac:spMkLst>
        </pc:spChg>
      </pc:sldChg>
      <pc:sldChg chg="modSp mod">
        <pc:chgData name="Javeriya" userId="cf93a859-cbf1-4f9f-8b47-301c0b188528" providerId="ADAL" clId="{895EAF87-A2CD-40C7-85E2-9B03BF423569}" dt="2024-07-21T08:45:16.782" v="6" actId="1076"/>
        <pc:sldMkLst>
          <pc:docMk/>
          <pc:sldMk cId="3249928119" sldId="414"/>
        </pc:sldMkLst>
        <pc:spChg chg="mod">
          <ac:chgData name="Javeriya" userId="cf93a859-cbf1-4f9f-8b47-301c0b188528" providerId="ADAL" clId="{895EAF87-A2CD-40C7-85E2-9B03BF423569}" dt="2024-07-21T08:45:16.782" v="6" actId="1076"/>
          <ac:spMkLst>
            <pc:docMk/>
            <pc:sldMk cId="3249928119" sldId="414"/>
            <ac:spMk id="3" creationId="{A304B75F-A8C8-472C-D19B-608C48D23B63}"/>
          </ac:spMkLst>
        </pc:spChg>
      </pc:sldChg>
      <pc:sldChg chg="modSp mod">
        <pc:chgData name="Javeriya" userId="cf93a859-cbf1-4f9f-8b47-301c0b188528" providerId="ADAL" clId="{895EAF87-A2CD-40C7-85E2-9B03BF423569}" dt="2024-07-21T11:39:02.576" v="10"/>
        <pc:sldMkLst>
          <pc:docMk/>
          <pc:sldMk cId="24601467" sldId="416"/>
        </pc:sldMkLst>
        <pc:graphicFrameChg chg="mod">
          <ac:chgData name="Javeriya" userId="cf93a859-cbf1-4f9f-8b47-301c0b188528" providerId="ADAL" clId="{895EAF87-A2CD-40C7-85E2-9B03BF423569}" dt="2024-07-21T11:39:02.576" v="10"/>
          <ac:graphicFrameMkLst>
            <pc:docMk/>
            <pc:sldMk cId="24601467" sldId="416"/>
            <ac:graphicFrameMk id="4" creationId="{8404456F-C6DA-8B30-1DE9-0C01BF8E6B64}"/>
          </ac:graphicFrameMkLst>
        </pc:graphicFrameChg>
      </pc:sldChg>
      <pc:sldChg chg="modSp mod">
        <pc:chgData name="Javeriya" userId="cf93a859-cbf1-4f9f-8b47-301c0b188528" providerId="ADAL" clId="{895EAF87-A2CD-40C7-85E2-9B03BF423569}" dt="2024-07-21T12:02:46.251" v="241" actId="1076"/>
        <pc:sldMkLst>
          <pc:docMk/>
          <pc:sldMk cId="3726144123" sldId="419"/>
        </pc:sldMkLst>
        <pc:spChg chg="mod">
          <ac:chgData name="Javeriya" userId="cf93a859-cbf1-4f9f-8b47-301c0b188528" providerId="ADAL" clId="{895EAF87-A2CD-40C7-85E2-9B03BF423569}" dt="2024-07-21T12:02:46.251" v="241" actId="1076"/>
          <ac:spMkLst>
            <pc:docMk/>
            <pc:sldMk cId="3726144123" sldId="419"/>
            <ac:spMk id="3" creationId="{572BD336-4C26-E15F-8FCC-EF2F9C5FF18F}"/>
          </ac:spMkLst>
        </pc:spChg>
      </pc:sldChg>
      <pc:sldChg chg="modSp mod">
        <pc:chgData name="Javeriya" userId="cf93a859-cbf1-4f9f-8b47-301c0b188528" providerId="ADAL" clId="{895EAF87-A2CD-40C7-85E2-9B03BF423569}" dt="2024-08-21T09:25:29.864" v="368" actId="1076"/>
        <pc:sldMkLst>
          <pc:docMk/>
          <pc:sldMk cId="860557267" sldId="422"/>
        </pc:sldMkLst>
        <pc:spChg chg="mod">
          <ac:chgData name="Javeriya" userId="cf93a859-cbf1-4f9f-8b47-301c0b188528" providerId="ADAL" clId="{895EAF87-A2CD-40C7-85E2-9B03BF423569}" dt="2024-08-21T09:25:29.864" v="368" actId="1076"/>
          <ac:spMkLst>
            <pc:docMk/>
            <pc:sldMk cId="860557267" sldId="422"/>
            <ac:spMk id="3" creationId="{8D400E78-37E0-E2BD-9EC7-F7016819CC55}"/>
          </ac:spMkLst>
        </pc:spChg>
      </pc:sldChg>
      <pc:sldChg chg="addSp delSp modSp mod">
        <pc:chgData name="Javeriya" userId="cf93a859-cbf1-4f9f-8b47-301c0b188528" providerId="ADAL" clId="{895EAF87-A2CD-40C7-85E2-9B03BF423569}" dt="2024-07-28T02:16:57.404" v="317" actId="1076"/>
        <pc:sldMkLst>
          <pc:docMk/>
          <pc:sldMk cId="3812950085" sldId="427"/>
        </pc:sldMkLst>
        <pc:spChg chg="del">
          <ac:chgData name="Javeriya" userId="cf93a859-cbf1-4f9f-8b47-301c0b188528" providerId="ADAL" clId="{895EAF87-A2CD-40C7-85E2-9B03BF423569}" dt="2024-07-28T02:15:54.523" v="311" actId="478"/>
          <ac:spMkLst>
            <pc:docMk/>
            <pc:sldMk cId="3812950085" sldId="427"/>
            <ac:spMk id="2" creationId="{3DDE64CB-10F6-D72E-563D-76D7E4DC88F6}"/>
          </ac:spMkLst>
        </pc:spChg>
        <pc:picChg chg="add mod">
          <ac:chgData name="Javeriya" userId="cf93a859-cbf1-4f9f-8b47-301c0b188528" providerId="ADAL" clId="{895EAF87-A2CD-40C7-85E2-9B03BF423569}" dt="2024-07-28T02:16:21.290" v="315" actId="14100"/>
          <ac:picMkLst>
            <pc:docMk/>
            <pc:sldMk cId="3812950085" sldId="427"/>
            <ac:picMk id="4" creationId="{18870B91-1086-906D-D77D-9177A3493EA4}"/>
          </ac:picMkLst>
        </pc:picChg>
        <pc:picChg chg="add mod">
          <ac:chgData name="Javeriya" userId="cf93a859-cbf1-4f9f-8b47-301c0b188528" providerId="ADAL" clId="{895EAF87-A2CD-40C7-85E2-9B03BF423569}" dt="2024-07-28T02:16:57.404" v="317" actId="1076"/>
          <ac:picMkLst>
            <pc:docMk/>
            <pc:sldMk cId="3812950085" sldId="427"/>
            <ac:picMk id="9" creationId="{B9B292FE-4617-C52D-D1B9-BED1B6D1A4AC}"/>
          </ac:picMkLst>
        </pc:picChg>
      </pc:sldChg>
      <pc:sldChg chg="addSp delSp modSp mod">
        <pc:chgData name="Javeriya" userId="cf93a859-cbf1-4f9f-8b47-301c0b188528" providerId="ADAL" clId="{895EAF87-A2CD-40C7-85E2-9B03BF423569}" dt="2024-08-08T14:58:45.902" v="318" actId="1076"/>
        <pc:sldMkLst>
          <pc:docMk/>
          <pc:sldMk cId="3558495613" sldId="429"/>
        </pc:sldMkLst>
        <pc:spChg chg="mod">
          <ac:chgData name="Javeriya" userId="cf93a859-cbf1-4f9f-8b47-301c0b188528" providerId="ADAL" clId="{895EAF87-A2CD-40C7-85E2-9B03BF423569}" dt="2024-08-08T14:58:45.902" v="318" actId="1076"/>
          <ac:spMkLst>
            <pc:docMk/>
            <pc:sldMk cId="3558495613" sldId="429"/>
            <ac:spMk id="2" creationId="{3DDE64CB-10F6-D72E-563D-76D7E4DC88F6}"/>
          </ac:spMkLst>
        </pc:spChg>
        <pc:spChg chg="add del mod">
          <ac:chgData name="Javeriya" userId="cf93a859-cbf1-4f9f-8b47-301c0b188528" providerId="ADAL" clId="{895EAF87-A2CD-40C7-85E2-9B03BF423569}" dt="2024-07-23T01:42:46.985" v="244" actId="478"/>
          <ac:spMkLst>
            <pc:docMk/>
            <pc:sldMk cId="3558495613" sldId="429"/>
            <ac:spMk id="3" creationId="{05DAEA47-C667-517F-1A4B-214EA895C97F}"/>
          </ac:spMkLst>
        </pc:spChg>
      </pc:sldChg>
      <pc:sldChg chg="modSp mod">
        <pc:chgData name="Javeriya" userId="cf93a859-cbf1-4f9f-8b47-301c0b188528" providerId="ADAL" clId="{895EAF87-A2CD-40C7-85E2-9B03BF423569}" dt="2024-08-21T09:24:31.486" v="367" actId="20577"/>
        <pc:sldMkLst>
          <pc:docMk/>
          <pc:sldMk cId="743209494" sldId="433"/>
        </pc:sldMkLst>
        <pc:spChg chg="mod">
          <ac:chgData name="Javeriya" userId="cf93a859-cbf1-4f9f-8b47-301c0b188528" providerId="ADAL" clId="{895EAF87-A2CD-40C7-85E2-9B03BF423569}" dt="2024-08-21T09:24:31.486" v="367" actId="20577"/>
          <ac:spMkLst>
            <pc:docMk/>
            <pc:sldMk cId="743209494" sldId="433"/>
            <ac:spMk id="2" creationId="{2A77435A-B435-4192-4345-C4D1F1C587D4}"/>
          </ac:spMkLst>
        </pc:spChg>
      </pc:sldChg>
    </pc:docChg>
  </pc:docChgLst>
</pc:chgInfo>
</file>

<file path=ppt/comments/modernComment_1A5_B65FBA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840DB68-CFD6-4F36-99D9-4C965315F185}" authorId="{1C748E6C-D1D4-4D56-EB1C-3C62DBC103AB}" created="2024-07-19T14:54:26.39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59726982" sldId="421"/>
      <ac:picMk id="9" creationId="{9A9D29D6-1AD7-314E-678E-AD42A5E17589}"/>
    </ac:deMkLst>
    <p188:txBody>
      <a:bodyPr/>
      <a:lstStyle/>
      <a:p>
        <a:r>
          <a:rPr lang="en-IN"/>
          <a:t>Log from container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C4AD-7134-4283-BA81-E2C2C63AE998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D9B76-CDA5-4E30-8890-4B1448E78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782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D9B76-CDA5-4E30-8890-4B1448E7874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152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D9B76-CDA5-4E30-8890-4B1448E7874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41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D9B76-CDA5-4E30-8890-4B1448E78748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544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D9B76-CDA5-4E30-8890-4B1448E78748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387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D9B76-CDA5-4E30-8890-4B1448E78748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31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95" y="274638"/>
            <a:ext cx="7541669" cy="693375"/>
          </a:xfrm>
        </p:spPr>
        <p:txBody>
          <a:bodyPr>
            <a:normAutofit/>
          </a:bodyPr>
          <a:lstStyle>
            <a:lvl1pPr algn="l">
              <a:defRPr sz="3600"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5F5DDE-0B4D-D4BA-C013-FDB84BC7B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060"/>
          <a:stretch/>
        </p:blipFill>
        <p:spPr>
          <a:xfrm>
            <a:off x="9713906" y="263772"/>
            <a:ext cx="2081853" cy="59347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5E1A02-4CED-AD06-ADD4-0523712293BA}"/>
              </a:ext>
            </a:extLst>
          </p:cNvPr>
          <p:cNvCxnSpPr>
            <a:cxnSpLocks/>
          </p:cNvCxnSpPr>
          <p:nvPr userDrawn="1"/>
        </p:nvCxnSpPr>
        <p:spPr>
          <a:xfrm>
            <a:off x="396240" y="968015"/>
            <a:ext cx="1139952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3AEC6A7-FFDB-A146-7421-F4D3B5C82006}"/>
              </a:ext>
            </a:extLst>
          </p:cNvPr>
          <p:cNvCxnSpPr>
            <a:cxnSpLocks/>
          </p:cNvCxnSpPr>
          <p:nvPr userDrawn="1"/>
        </p:nvCxnSpPr>
        <p:spPr>
          <a:xfrm>
            <a:off x="4724400" y="6324600"/>
            <a:ext cx="644532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B637AB7-04C9-E097-CA72-CC51C7DBF8D6}"/>
              </a:ext>
            </a:extLst>
          </p:cNvPr>
          <p:cNvSpPr/>
          <p:nvPr/>
        </p:nvSpPr>
        <p:spPr>
          <a:xfrm>
            <a:off x="11174730" y="5599429"/>
            <a:ext cx="1017269" cy="1258570"/>
          </a:xfrm>
          <a:custGeom>
            <a:avLst/>
            <a:gdLst>
              <a:gd name="connsiteX0" fmla="*/ 0 w 1017269"/>
              <a:gd name="connsiteY0" fmla="*/ 1258570 h 1258570"/>
              <a:gd name="connsiteX1" fmla="*/ 1017270 w 1017269"/>
              <a:gd name="connsiteY1" fmla="*/ 1258570 h 1258570"/>
              <a:gd name="connsiteX2" fmla="*/ 1017270 w 1017269"/>
              <a:gd name="connsiteY2" fmla="*/ 0 h 125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7269" h="1258570">
                <a:moveTo>
                  <a:pt x="0" y="1258570"/>
                </a:moveTo>
                <a:lnTo>
                  <a:pt x="1017270" y="1258570"/>
                </a:lnTo>
                <a:lnTo>
                  <a:pt x="1017270" y="0"/>
                </a:lnTo>
              </a:path>
            </a:pathLst>
          </a:custGeom>
          <a:solidFill>
            <a:srgbClr val="57556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353072E-5929-E2DE-CFB3-434C6FCD4ADD}"/>
              </a:ext>
            </a:extLst>
          </p:cNvPr>
          <p:cNvSpPr/>
          <p:nvPr/>
        </p:nvSpPr>
        <p:spPr>
          <a:xfrm>
            <a:off x="11340465" y="6007735"/>
            <a:ext cx="617219" cy="617219"/>
          </a:xfrm>
          <a:custGeom>
            <a:avLst/>
            <a:gdLst>
              <a:gd name="connsiteX0" fmla="*/ 617220 w 617219"/>
              <a:gd name="connsiteY0" fmla="*/ 308610 h 617219"/>
              <a:gd name="connsiteX1" fmla="*/ 308610 w 617219"/>
              <a:gd name="connsiteY1" fmla="*/ 617220 h 617219"/>
              <a:gd name="connsiteX2" fmla="*/ 0 w 617219"/>
              <a:gd name="connsiteY2" fmla="*/ 308610 h 617219"/>
              <a:gd name="connsiteX3" fmla="*/ 308610 w 617219"/>
              <a:gd name="connsiteY3" fmla="*/ 1 h 617219"/>
              <a:gd name="connsiteX4" fmla="*/ 617220 w 617219"/>
              <a:gd name="connsiteY4" fmla="*/ 308610 h 61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219" h="617219">
                <a:moveTo>
                  <a:pt x="617220" y="308610"/>
                </a:moveTo>
                <a:cubicBezTo>
                  <a:pt x="617220" y="479051"/>
                  <a:pt x="479051" y="617220"/>
                  <a:pt x="308610" y="617220"/>
                </a:cubicBezTo>
                <a:cubicBezTo>
                  <a:pt x="138169" y="617220"/>
                  <a:pt x="0" y="479051"/>
                  <a:pt x="0" y="308610"/>
                </a:cubicBezTo>
                <a:cubicBezTo>
                  <a:pt x="0" y="138170"/>
                  <a:pt x="138169" y="1"/>
                  <a:pt x="308610" y="1"/>
                </a:cubicBezTo>
                <a:cubicBezTo>
                  <a:pt x="479051" y="1"/>
                  <a:pt x="617220" y="138170"/>
                  <a:pt x="617220" y="308610"/>
                </a:cubicBezTo>
                <a:close/>
              </a:path>
            </a:pathLst>
          </a:custGeom>
          <a:solidFill>
            <a:srgbClr val="F2812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5123AF-1AFF-ACAA-6F14-A3DAD4E4A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9152" y="6007734"/>
            <a:ext cx="596293" cy="617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F728AED9-0C48-4188-A606-9E40331E64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6E6FBDFD-B809-2AE5-91F8-9E181E398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/>
              <a:t>REVA Academy for Corporate Excellence - RACE</a:t>
            </a:r>
          </a:p>
          <a:p>
            <a:r>
              <a:rPr lang="en-US" dirty="0"/>
              <a:t>Thursday, February 16, 2023</a:t>
            </a:r>
          </a:p>
        </p:txBody>
      </p:sp>
    </p:spTree>
    <p:extLst>
      <p:ext uri="{BB962C8B-B14F-4D97-AF65-F5344CB8AC3E}">
        <p14:creationId xmlns:p14="http://schemas.microsoft.com/office/powerpoint/2010/main" val="422252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95" y="274638"/>
            <a:ext cx="7541669" cy="693375"/>
          </a:xfrm>
        </p:spPr>
        <p:txBody>
          <a:bodyPr>
            <a:normAutofit/>
          </a:bodyPr>
          <a:lstStyle>
            <a:lvl1pPr algn="l">
              <a:defRPr sz="3600"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5F5DDE-0B4D-D4BA-C013-FDB84BC7B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060"/>
          <a:stretch/>
        </p:blipFill>
        <p:spPr>
          <a:xfrm>
            <a:off x="9713906" y="263772"/>
            <a:ext cx="2081853" cy="59347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5E1A02-4CED-AD06-ADD4-0523712293BA}"/>
              </a:ext>
            </a:extLst>
          </p:cNvPr>
          <p:cNvCxnSpPr>
            <a:cxnSpLocks/>
          </p:cNvCxnSpPr>
          <p:nvPr userDrawn="1"/>
        </p:nvCxnSpPr>
        <p:spPr>
          <a:xfrm>
            <a:off x="396240" y="968015"/>
            <a:ext cx="1139952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3AEC6A7-FFDB-A146-7421-F4D3B5C82006}"/>
              </a:ext>
            </a:extLst>
          </p:cNvPr>
          <p:cNvCxnSpPr>
            <a:cxnSpLocks/>
          </p:cNvCxnSpPr>
          <p:nvPr userDrawn="1"/>
        </p:nvCxnSpPr>
        <p:spPr>
          <a:xfrm>
            <a:off x="4724400" y="6324600"/>
            <a:ext cx="644532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B637AB7-04C9-E097-CA72-CC51C7DBF8D6}"/>
              </a:ext>
            </a:extLst>
          </p:cNvPr>
          <p:cNvSpPr/>
          <p:nvPr/>
        </p:nvSpPr>
        <p:spPr>
          <a:xfrm>
            <a:off x="11174730" y="5599429"/>
            <a:ext cx="1017269" cy="1258570"/>
          </a:xfrm>
          <a:custGeom>
            <a:avLst/>
            <a:gdLst>
              <a:gd name="connsiteX0" fmla="*/ 0 w 1017269"/>
              <a:gd name="connsiteY0" fmla="*/ 1258570 h 1258570"/>
              <a:gd name="connsiteX1" fmla="*/ 1017270 w 1017269"/>
              <a:gd name="connsiteY1" fmla="*/ 1258570 h 1258570"/>
              <a:gd name="connsiteX2" fmla="*/ 1017270 w 1017269"/>
              <a:gd name="connsiteY2" fmla="*/ 0 h 125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7269" h="1258570">
                <a:moveTo>
                  <a:pt x="0" y="1258570"/>
                </a:moveTo>
                <a:lnTo>
                  <a:pt x="1017270" y="1258570"/>
                </a:lnTo>
                <a:lnTo>
                  <a:pt x="1017270" y="0"/>
                </a:lnTo>
              </a:path>
            </a:pathLst>
          </a:custGeom>
          <a:solidFill>
            <a:srgbClr val="57556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353072E-5929-E2DE-CFB3-434C6FCD4ADD}"/>
              </a:ext>
            </a:extLst>
          </p:cNvPr>
          <p:cNvSpPr/>
          <p:nvPr/>
        </p:nvSpPr>
        <p:spPr>
          <a:xfrm>
            <a:off x="11340465" y="6007735"/>
            <a:ext cx="617219" cy="617219"/>
          </a:xfrm>
          <a:custGeom>
            <a:avLst/>
            <a:gdLst>
              <a:gd name="connsiteX0" fmla="*/ 617220 w 617219"/>
              <a:gd name="connsiteY0" fmla="*/ 308610 h 617219"/>
              <a:gd name="connsiteX1" fmla="*/ 308610 w 617219"/>
              <a:gd name="connsiteY1" fmla="*/ 617220 h 617219"/>
              <a:gd name="connsiteX2" fmla="*/ 0 w 617219"/>
              <a:gd name="connsiteY2" fmla="*/ 308610 h 617219"/>
              <a:gd name="connsiteX3" fmla="*/ 308610 w 617219"/>
              <a:gd name="connsiteY3" fmla="*/ 1 h 617219"/>
              <a:gd name="connsiteX4" fmla="*/ 617220 w 617219"/>
              <a:gd name="connsiteY4" fmla="*/ 308610 h 61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219" h="617219">
                <a:moveTo>
                  <a:pt x="617220" y="308610"/>
                </a:moveTo>
                <a:cubicBezTo>
                  <a:pt x="617220" y="479051"/>
                  <a:pt x="479051" y="617220"/>
                  <a:pt x="308610" y="617220"/>
                </a:cubicBezTo>
                <a:cubicBezTo>
                  <a:pt x="138169" y="617220"/>
                  <a:pt x="0" y="479051"/>
                  <a:pt x="0" y="308610"/>
                </a:cubicBezTo>
                <a:cubicBezTo>
                  <a:pt x="0" y="138170"/>
                  <a:pt x="138169" y="1"/>
                  <a:pt x="308610" y="1"/>
                </a:cubicBezTo>
                <a:cubicBezTo>
                  <a:pt x="479051" y="1"/>
                  <a:pt x="617220" y="138170"/>
                  <a:pt x="617220" y="308610"/>
                </a:cubicBezTo>
                <a:close/>
              </a:path>
            </a:pathLst>
          </a:custGeom>
          <a:solidFill>
            <a:srgbClr val="F2812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5123AF-1AFF-ACAA-6F14-A3DAD4E4A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9152" y="6007734"/>
            <a:ext cx="596293" cy="617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F728AED9-0C48-4188-A606-9E40331E64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6E6FBDFD-B809-2AE5-91F8-9E181E398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/>
              <a:t>REVA Academy for Corporate Excellence - RACE</a:t>
            </a:r>
          </a:p>
          <a:p>
            <a:r>
              <a:rPr lang="en-US" dirty="0"/>
              <a:t>Thursday, February 16, 2023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C28C16-704E-E434-17FB-7E040C4548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4287" y="1447800"/>
            <a:ext cx="4270513" cy="4327525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24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95" y="274638"/>
            <a:ext cx="7541669" cy="693375"/>
          </a:xfrm>
        </p:spPr>
        <p:txBody>
          <a:bodyPr>
            <a:normAutofit/>
          </a:bodyPr>
          <a:lstStyle>
            <a:lvl1pPr algn="l">
              <a:defRPr sz="3600"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5F5DDE-0B4D-D4BA-C013-FDB84BC7B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060"/>
          <a:stretch/>
        </p:blipFill>
        <p:spPr>
          <a:xfrm>
            <a:off x="9713906" y="263772"/>
            <a:ext cx="2081853" cy="59347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5E1A02-4CED-AD06-ADD4-0523712293BA}"/>
              </a:ext>
            </a:extLst>
          </p:cNvPr>
          <p:cNvCxnSpPr>
            <a:cxnSpLocks/>
          </p:cNvCxnSpPr>
          <p:nvPr userDrawn="1"/>
        </p:nvCxnSpPr>
        <p:spPr>
          <a:xfrm>
            <a:off x="396240" y="968015"/>
            <a:ext cx="1139952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3AEC6A7-FFDB-A146-7421-F4D3B5C82006}"/>
              </a:ext>
            </a:extLst>
          </p:cNvPr>
          <p:cNvCxnSpPr>
            <a:cxnSpLocks/>
          </p:cNvCxnSpPr>
          <p:nvPr userDrawn="1"/>
        </p:nvCxnSpPr>
        <p:spPr>
          <a:xfrm>
            <a:off x="4724400" y="6324600"/>
            <a:ext cx="644532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B637AB7-04C9-E097-CA72-CC51C7DBF8D6}"/>
              </a:ext>
            </a:extLst>
          </p:cNvPr>
          <p:cNvSpPr/>
          <p:nvPr/>
        </p:nvSpPr>
        <p:spPr>
          <a:xfrm>
            <a:off x="11174730" y="5599429"/>
            <a:ext cx="1017269" cy="1258570"/>
          </a:xfrm>
          <a:custGeom>
            <a:avLst/>
            <a:gdLst>
              <a:gd name="connsiteX0" fmla="*/ 0 w 1017269"/>
              <a:gd name="connsiteY0" fmla="*/ 1258570 h 1258570"/>
              <a:gd name="connsiteX1" fmla="*/ 1017270 w 1017269"/>
              <a:gd name="connsiteY1" fmla="*/ 1258570 h 1258570"/>
              <a:gd name="connsiteX2" fmla="*/ 1017270 w 1017269"/>
              <a:gd name="connsiteY2" fmla="*/ 0 h 125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7269" h="1258570">
                <a:moveTo>
                  <a:pt x="0" y="1258570"/>
                </a:moveTo>
                <a:lnTo>
                  <a:pt x="1017270" y="1258570"/>
                </a:lnTo>
                <a:lnTo>
                  <a:pt x="1017270" y="0"/>
                </a:lnTo>
              </a:path>
            </a:pathLst>
          </a:custGeom>
          <a:solidFill>
            <a:srgbClr val="57556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353072E-5929-E2DE-CFB3-434C6FCD4ADD}"/>
              </a:ext>
            </a:extLst>
          </p:cNvPr>
          <p:cNvSpPr/>
          <p:nvPr/>
        </p:nvSpPr>
        <p:spPr>
          <a:xfrm>
            <a:off x="11340465" y="6007735"/>
            <a:ext cx="617219" cy="617219"/>
          </a:xfrm>
          <a:custGeom>
            <a:avLst/>
            <a:gdLst>
              <a:gd name="connsiteX0" fmla="*/ 617220 w 617219"/>
              <a:gd name="connsiteY0" fmla="*/ 308610 h 617219"/>
              <a:gd name="connsiteX1" fmla="*/ 308610 w 617219"/>
              <a:gd name="connsiteY1" fmla="*/ 617220 h 617219"/>
              <a:gd name="connsiteX2" fmla="*/ 0 w 617219"/>
              <a:gd name="connsiteY2" fmla="*/ 308610 h 617219"/>
              <a:gd name="connsiteX3" fmla="*/ 308610 w 617219"/>
              <a:gd name="connsiteY3" fmla="*/ 1 h 617219"/>
              <a:gd name="connsiteX4" fmla="*/ 617220 w 617219"/>
              <a:gd name="connsiteY4" fmla="*/ 308610 h 61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219" h="617219">
                <a:moveTo>
                  <a:pt x="617220" y="308610"/>
                </a:moveTo>
                <a:cubicBezTo>
                  <a:pt x="617220" y="479051"/>
                  <a:pt x="479051" y="617220"/>
                  <a:pt x="308610" y="617220"/>
                </a:cubicBezTo>
                <a:cubicBezTo>
                  <a:pt x="138169" y="617220"/>
                  <a:pt x="0" y="479051"/>
                  <a:pt x="0" y="308610"/>
                </a:cubicBezTo>
                <a:cubicBezTo>
                  <a:pt x="0" y="138170"/>
                  <a:pt x="138169" y="1"/>
                  <a:pt x="308610" y="1"/>
                </a:cubicBezTo>
                <a:cubicBezTo>
                  <a:pt x="479051" y="1"/>
                  <a:pt x="617220" y="138170"/>
                  <a:pt x="617220" y="308610"/>
                </a:cubicBezTo>
                <a:close/>
              </a:path>
            </a:pathLst>
          </a:custGeom>
          <a:solidFill>
            <a:srgbClr val="F2812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5123AF-1AFF-ACAA-6F14-A3DAD4E4A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9152" y="6007734"/>
            <a:ext cx="596293" cy="617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F728AED9-0C48-4188-A606-9E40331E64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6E6FBDFD-B809-2AE5-91F8-9E181E398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/>
              <a:t>REVA Academy for Corporate Excellence - RACE</a:t>
            </a:r>
          </a:p>
          <a:p>
            <a:r>
              <a:rPr lang="en-US" dirty="0"/>
              <a:t>Thursday, February 16, 2023</a:t>
            </a:r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F72D3C31-5863-07B8-9235-962855F7C31B}"/>
              </a:ext>
            </a:extLst>
          </p:cNvPr>
          <p:cNvGrpSpPr/>
          <p:nvPr userDrawn="1"/>
        </p:nvGrpSpPr>
        <p:grpSpPr>
          <a:xfrm>
            <a:off x="5257800" y="1828800"/>
            <a:ext cx="6815847" cy="3941792"/>
            <a:chOff x="2482850" y="1416050"/>
            <a:chExt cx="6955790" cy="4022725"/>
          </a:xfrm>
        </p:grpSpPr>
        <p:grpSp>
          <p:nvGrpSpPr>
            <p:cNvPr id="6" name="Graphic 5">
              <a:extLst>
                <a:ext uri="{FF2B5EF4-FFF2-40B4-BE49-F238E27FC236}">
                  <a16:creationId xmlns:a16="http://schemas.microsoft.com/office/drawing/2014/main" id="{62BAA8A9-5209-308A-0398-E90F906A4199}"/>
                </a:ext>
              </a:extLst>
            </p:cNvPr>
            <p:cNvGrpSpPr/>
            <p:nvPr/>
          </p:nvGrpSpPr>
          <p:grpSpPr>
            <a:xfrm>
              <a:off x="3136900" y="1416050"/>
              <a:ext cx="5638800" cy="3879850"/>
              <a:chOff x="3136900" y="1416050"/>
              <a:chExt cx="5638800" cy="3879850"/>
            </a:xfrm>
            <a:solidFill>
              <a:srgbClr val="0C0C0C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FFD9A82-5982-792B-B856-972992B8A5D8}"/>
                  </a:ext>
                </a:extLst>
              </p:cNvPr>
              <p:cNvSpPr/>
              <p:nvPr/>
            </p:nvSpPr>
            <p:spPr>
              <a:xfrm>
                <a:off x="3148329" y="1426844"/>
                <a:ext cx="5614670" cy="3858259"/>
              </a:xfrm>
              <a:custGeom>
                <a:avLst/>
                <a:gdLst>
                  <a:gd name="connsiteX0" fmla="*/ 0 w 5614670"/>
                  <a:gd name="connsiteY0" fmla="*/ 3689985 h 3858259"/>
                  <a:gd name="connsiteX1" fmla="*/ 0 w 5614670"/>
                  <a:gd name="connsiteY1" fmla="*/ 168275 h 3858259"/>
                  <a:gd name="connsiteX2" fmla="*/ 168275 w 5614670"/>
                  <a:gd name="connsiteY2" fmla="*/ 0 h 3858259"/>
                  <a:gd name="connsiteX3" fmla="*/ 5446395 w 5614670"/>
                  <a:gd name="connsiteY3" fmla="*/ 0 h 3858259"/>
                  <a:gd name="connsiteX4" fmla="*/ 5614670 w 5614670"/>
                  <a:gd name="connsiteY4" fmla="*/ 168275 h 3858259"/>
                  <a:gd name="connsiteX5" fmla="*/ 5614670 w 5614670"/>
                  <a:gd name="connsiteY5" fmla="*/ 3689985 h 3858259"/>
                  <a:gd name="connsiteX6" fmla="*/ 5446395 w 5614670"/>
                  <a:gd name="connsiteY6" fmla="*/ 3858260 h 3858259"/>
                  <a:gd name="connsiteX7" fmla="*/ 168910 w 5614670"/>
                  <a:gd name="connsiteY7" fmla="*/ 3858260 h 3858259"/>
                  <a:gd name="connsiteX8" fmla="*/ 0 w 5614670"/>
                  <a:gd name="connsiteY8" fmla="*/ 3689985 h 3858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4670" h="3858259">
                    <a:moveTo>
                      <a:pt x="0" y="3689985"/>
                    </a:moveTo>
                    <a:lnTo>
                      <a:pt x="0" y="168275"/>
                    </a:lnTo>
                    <a:cubicBezTo>
                      <a:pt x="0" y="74930"/>
                      <a:pt x="75565" y="0"/>
                      <a:pt x="168275" y="0"/>
                    </a:cubicBezTo>
                    <a:lnTo>
                      <a:pt x="5446395" y="0"/>
                    </a:lnTo>
                    <a:cubicBezTo>
                      <a:pt x="5539740" y="0"/>
                      <a:pt x="5614670" y="75565"/>
                      <a:pt x="5614670" y="168275"/>
                    </a:cubicBezTo>
                    <a:lnTo>
                      <a:pt x="5614670" y="3689985"/>
                    </a:lnTo>
                    <a:cubicBezTo>
                      <a:pt x="5614670" y="3783330"/>
                      <a:pt x="5539105" y="3858260"/>
                      <a:pt x="5446395" y="3858260"/>
                    </a:cubicBezTo>
                    <a:lnTo>
                      <a:pt x="168910" y="3858260"/>
                    </a:lnTo>
                    <a:cubicBezTo>
                      <a:pt x="75565" y="3858260"/>
                      <a:pt x="0" y="3783330"/>
                      <a:pt x="0" y="3689985"/>
                    </a:cubicBezTo>
                    <a:close/>
                  </a:path>
                </a:pathLst>
              </a:custGeom>
              <a:solidFill>
                <a:srgbClr val="0C0C0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DB9CB7C9-DF79-2D31-DB53-67380C3AD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6900" y="1416050"/>
                <a:ext cx="5638800" cy="3879850"/>
              </a:xfrm>
              <a:custGeom>
                <a:avLst/>
                <a:gdLst>
                  <a:gd name="connsiteX0" fmla="*/ 494 w 5638800"/>
                  <a:gd name="connsiteY0" fmla="*/ 223 h 3879850"/>
                  <a:gd name="connsiteX1" fmla="*/ 5639294 w 5638800"/>
                  <a:gd name="connsiteY1" fmla="*/ 223 h 3879850"/>
                  <a:gd name="connsiteX2" fmla="*/ 5639294 w 5638800"/>
                  <a:gd name="connsiteY2" fmla="*/ 3880073 h 3879850"/>
                  <a:gd name="connsiteX3" fmla="*/ 494 w 5638800"/>
                  <a:gd name="connsiteY3" fmla="*/ 3880073 h 387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8800" h="3879850">
                    <a:moveTo>
                      <a:pt x="494" y="223"/>
                    </a:moveTo>
                    <a:lnTo>
                      <a:pt x="5639294" y="223"/>
                    </a:lnTo>
                    <a:lnTo>
                      <a:pt x="5639294" y="3880073"/>
                    </a:lnTo>
                    <a:lnTo>
                      <a:pt x="494" y="3880073"/>
                    </a:lnTo>
                    <a:close/>
                  </a:path>
                </a:pathLst>
              </a:custGeom>
            </p:spPr>
          </p:pic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7C9E1A-AA4F-F0DA-6E70-8F9088F6E543}"/>
                </a:ext>
              </a:extLst>
            </p:cNvPr>
            <p:cNvSpPr/>
            <p:nvPr/>
          </p:nvSpPr>
          <p:spPr>
            <a:xfrm>
              <a:off x="3155950" y="1435100"/>
              <a:ext cx="5600700" cy="3843020"/>
            </a:xfrm>
            <a:custGeom>
              <a:avLst/>
              <a:gdLst>
                <a:gd name="connsiteX0" fmla="*/ 5440045 w 5600700"/>
                <a:gd name="connsiteY0" fmla="*/ 10795 h 3843020"/>
                <a:gd name="connsiteX1" fmla="*/ 5589270 w 5600700"/>
                <a:gd name="connsiteY1" fmla="*/ 160020 h 3843020"/>
                <a:gd name="connsiteX2" fmla="*/ 5589270 w 5600700"/>
                <a:gd name="connsiteY2" fmla="*/ 3683000 h 3843020"/>
                <a:gd name="connsiteX3" fmla="*/ 5440045 w 5600700"/>
                <a:gd name="connsiteY3" fmla="*/ 3832225 h 3843020"/>
                <a:gd name="connsiteX4" fmla="*/ 160020 w 5600700"/>
                <a:gd name="connsiteY4" fmla="*/ 3832225 h 3843020"/>
                <a:gd name="connsiteX5" fmla="*/ 10795 w 5600700"/>
                <a:gd name="connsiteY5" fmla="*/ 3683000 h 3843020"/>
                <a:gd name="connsiteX6" fmla="*/ 10795 w 5600700"/>
                <a:gd name="connsiteY6" fmla="*/ 160020 h 3843020"/>
                <a:gd name="connsiteX7" fmla="*/ 160020 w 5600700"/>
                <a:gd name="connsiteY7" fmla="*/ 10795 h 3843020"/>
                <a:gd name="connsiteX8" fmla="*/ 5440045 w 5600700"/>
                <a:gd name="connsiteY8" fmla="*/ 10795 h 3843020"/>
                <a:gd name="connsiteX9" fmla="*/ 5440045 w 5600700"/>
                <a:gd name="connsiteY9" fmla="*/ 0 h 3843020"/>
                <a:gd name="connsiteX10" fmla="*/ 160020 w 5600700"/>
                <a:gd name="connsiteY10" fmla="*/ 0 h 3843020"/>
                <a:gd name="connsiteX11" fmla="*/ 0 w 5600700"/>
                <a:gd name="connsiteY11" fmla="*/ 160020 h 3843020"/>
                <a:gd name="connsiteX12" fmla="*/ 0 w 5600700"/>
                <a:gd name="connsiteY12" fmla="*/ 3683000 h 3843020"/>
                <a:gd name="connsiteX13" fmla="*/ 160020 w 5600700"/>
                <a:gd name="connsiteY13" fmla="*/ 3843020 h 3843020"/>
                <a:gd name="connsiteX14" fmla="*/ 5440681 w 5600700"/>
                <a:gd name="connsiteY14" fmla="*/ 3843020 h 3843020"/>
                <a:gd name="connsiteX15" fmla="*/ 5600700 w 5600700"/>
                <a:gd name="connsiteY15" fmla="*/ 3683000 h 3843020"/>
                <a:gd name="connsiteX16" fmla="*/ 5600700 w 5600700"/>
                <a:gd name="connsiteY16" fmla="*/ 160020 h 3843020"/>
                <a:gd name="connsiteX17" fmla="*/ 5440045 w 5600700"/>
                <a:gd name="connsiteY17" fmla="*/ 0 h 3843020"/>
                <a:gd name="connsiteX18" fmla="*/ 5440045 w 5600700"/>
                <a:gd name="connsiteY18" fmla="*/ 0 h 38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0700" h="3843020">
                  <a:moveTo>
                    <a:pt x="5440045" y="10795"/>
                  </a:moveTo>
                  <a:cubicBezTo>
                    <a:pt x="5522595" y="10795"/>
                    <a:pt x="5589270" y="77470"/>
                    <a:pt x="5589270" y="160020"/>
                  </a:cubicBezTo>
                  <a:lnTo>
                    <a:pt x="5589270" y="3683000"/>
                  </a:lnTo>
                  <a:cubicBezTo>
                    <a:pt x="5589270" y="3765550"/>
                    <a:pt x="5522595" y="3832225"/>
                    <a:pt x="5440045" y="3832225"/>
                  </a:cubicBezTo>
                  <a:lnTo>
                    <a:pt x="160020" y="3832225"/>
                  </a:lnTo>
                  <a:cubicBezTo>
                    <a:pt x="77470" y="3832225"/>
                    <a:pt x="10795" y="3765550"/>
                    <a:pt x="10795" y="3683000"/>
                  </a:cubicBezTo>
                  <a:lnTo>
                    <a:pt x="10795" y="160020"/>
                  </a:lnTo>
                  <a:cubicBezTo>
                    <a:pt x="10795" y="77470"/>
                    <a:pt x="77470" y="10795"/>
                    <a:pt x="160020" y="10795"/>
                  </a:cubicBezTo>
                  <a:lnTo>
                    <a:pt x="5440045" y="10795"/>
                  </a:lnTo>
                  <a:moveTo>
                    <a:pt x="5440045" y="0"/>
                  </a:moveTo>
                  <a:lnTo>
                    <a:pt x="160020" y="0"/>
                  </a:lnTo>
                  <a:cubicBezTo>
                    <a:pt x="71755" y="0"/>
                    <a:pt x="0" y="71755"/>
                    <a:pt x="0" y="160020"/>
                  </a:cubicBezTo>
                  <a:lnTo>
                    <a:pt x="0" y="3683000"/>
                  </a:lnTo>
                  <a:cubicBezTo>
                    <a:pt x="0" y="3771265"/>
                    <a:pt x="71755" y="3843020"/>
                    <a:pt x="160020" y="3843020"/>
                  </a:cubicBezTo>
                  <a:lnTo>
                    <a:pt x="5440681" y="3843020"/>
                  </a:lnTo>
                  <a:cubicBezTo>
                    <a:pt x="5528945" y="3843020"/>
                    <a:pt x="5600700" y="3771265"/>
                    <a:pt x="5600700" y="3683000"/>
                  </a:cubicBezTo>
                  <a:lnTo>
                    <a:pt x="5600700" y="160020"/>
                  </a:lnTo>
                  <a:cubicBezTo>
                    <a:pt x="5600065" y="71755"/>
                    <a:pt x="5528945" y="0"/>
                    <a:pt x="5440045" y="0"/>
                  </a:cubicBezTo>
                  <a:lnTo>
                    <a:pt x="5440045" y="0"/>
                  </a:lnTo>
                  <a:close/>
                </a:path>
              </a:pathLst>
            </a:custGeom>
            <a:solidFill>
              <a:srgbClr val="19191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418448-7F8D-A83F-E4D8-FAC9A708981F}"/>
                </a:ext>
              </a:extLst>
            </p:cNvPr>
            <p:cNvSpPr/>
            <p:nvPr/>
          </p:nvSpPr>
          <p:spPr>
            <a:xfrm>
              <a:off x="3166745" y="5100954"/>
              <a:ext cx="5577839" cy="177165"/>
            </a:xfrm>
            <a:custGeom>
              <a:avLst/>
              <a:gdLst>
                <a:gd name="connsiteX0" fmla="*/ 5414010 w 5577839"/>
                <a:gd name="connsiteY0" fmla="*/ 177165 h 177165"/>
                <a:gd name="connsiteX1" fmla="*/ 163830 w 5577839"/>
                <a:gd name="connsiteY1" fmla="*/ 177165 h 177165"/>
                <a:gd name="connsiteX2" fmla="*/ 0 w 5577839"/>
                <a:gd name="connsiteY2" fmla="*/ 13335 h 177165"/>
                <a:gd name="connsiteX3" fmla="*/ 0 w 5577839"/>
                <a:gd name="connsiteY3" fmla="*/ 0 h 177165"/>
                <a:gd name="connsiteX4" fmla="*/ 5577840 w 5577839"/>
                <a:gd name="connsiteY4" fmla="*/ 0 h 177165"/>
                <a:gd name="connsiteX5" fmla="*/ 5577840 w 5577839"/>
                <a:gd name="connsiteY5" fmla="*/ 13335 h 177165"/>
                <a:gd name="connsiteX6" fmla="*/ 5414010 w 5577839"/>
                <a:gd name="connsiteY6" fmla="*/ 177165 h 17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7839" h="177165">
                  <a:moveTo>
                    <a:pt x="5414010" y="177165"/>
                  </a:moveTo>
                  <a:lnTo>
                    <a:pt x="163830" y="177165"/>
                  </a:lnTo>
                  <a:cubicBezTo>
                    <a:pt x="73660" y="177165"/>
                    <a:pt x="0" y="104140"/>
                    <a:pt x="0" y="13335"/>
                  </a:cubicBezTo>
                  <a:lnTo>
                    <a:pt x="0" y="0"/>
                  </a:lnTo>
                  <a:lnTo>
                    <a:pt x="5577840" y="0"/>
                  </a:lnTo>
                  <a:lnTo>
                    <a:pt x="5577840" y="13335"/>
                  </a:lnTo>
                  <a:cubicBezTo>
                    <a:pt x="5577840" y="103505"/>
                    <a:pt x="5504180" y="177165"/>
                    <a:pt x="5414010" y="177165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9" name="Graphic 5">
              <a:extLst>
                <a:ext uri="{FF2B5EF4-FFF2-40B4-BE49-F238E27FC236}">
                  <a16:creationId xmlns:a16="http://schemas.microsoft.com/office/drawing/2014/main" id="{4965C2A7-C612-0B6F-73E9-373A948663E3}"/>
                </a:ext>
              </a:extLst>
            </p:cNvPr>
            <p:cNvGrpSpPr/>
            <p:nvPr/>
          </p:nvGrpSpPr>
          <p:grpSpPr>
            <a:xfrm>
              <a:off x="5949950" y="1460500"/>
              <a:ext cx="31750" cy="38100"/>
              <a:chOff x="5949950" y="1460500"/>
              <a:chExt cx="31750" cy="3810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D2F2E76-7DC3-0B04-6CD8-7010126DF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9950" y="1460500"/>
                <a:ext cx="31750" cy="38100"/>
              </a:xfrm>
              <a:custGeom>
                <a:avLst/>
                <a:gdLst>
                  <a:gd name="connsiteX0" fmla="*/ 937 w 31750"/>
                  <a:gd name="connsiteY0" fmla="*/ 230 h 38100"/>
                  <a:gd name="connsiteX1" fmla="*/ 32687 w 31750"/>
                  <a:gd name="connsiteY1" fmla="*/ 230 h 38100"/>
                  <a:gd name="connsiteX2" fmla="*/ 32687 w 31750"/>
                  <a:gd name="connsiteY2" fmla="*/ 38330 h 38100"/>
                  <a:gd name="connsiteX3" fmla="*/ 937 w 31750"/>
                  <a:gd name="connsiteY3" fmla="*/ 383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50" h="38100">
                    <a:moveTo>
                      <a:pt x="937" y="230"/>
                    </a:moveTo>
                    <a:lnTo>
                      <a:pt x="32687" y="230"/>
                    </a:lnTo>
                    <a:lnTo>
                      <a:pt x="32687" y="38330"/>
                    </a:lnTo>
                    <a:lnTo>
                      <a:pt x="937" y="38330"/>
                    </a:lnTo>
                    <a:close/>
                  </a:path>
                </a:pathLst>
              </a:custGeom>
            </p:spPr>
          </p:pic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983EC41-39A6-D9ED-6D3D-A713F5E8FCDE}"/>
                  </a:ext>
                </a:extLst>
              </p:cNvPr>
              <p:cNvSpPr/>
              <p:nvPr/>
            </p:nvSpPr>
            <p:spPr>
              <a:xfrm>
                <a:off x="5955029" y="1467485"/>
                <a:ext cx="22860" cy="22859"/>
              </a:xfrm>
              <a:custGeom>
                <a:avLst/>
                <a:gdLst>
                  <a:gd name="connsiteX0" fmla="*/ 11430 w 22860"/>
                  <a:gd name="connsiteY0" fmla="*/ 22860 h 22859"/>
                  <a:gd name="connsiteX1" fmla="*/ 0 w 22860"/>
                  <a:gd name="connsiteY1" fmla="*/ 11430 h 22859"/>
                  <a:gd name="connsiteX2" fmla="*/ 11430 w 22860"/>
                  <a:gd name="connsiteY2" fmla="*/ 0 h 22859"/>
                  <a:gd name="connsiteX3" fmla="*/ 22860 w 22860"/>
                  <a:gd name="connsiteY3" fmla="*/ 11430 h 22859"/>
                  <a:gd name="connsiteX4" fmla="*/ 11430 w 22860"/>
                  <a:gd name="connsiteY4" fmla="*/ 2286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" h="22859">
                    <a:moveTo>
                      <a:pt x="11430" y="22860"/>
                    </a:moveTo>
                    <a:cubicBezTo>
                      <a:pt x="5080" y="22860"/>
                      <a:pt x="0" y="17780"/>
                      <a:pt x="0" y="11430"/>
                    </a:cubicBezTo>
                    <a:cubicBezTo>
                      <a:pt x="0" y="5080"/>
                      <a:pt x="5080" y="0"/>
                      <a:pt x="11430" y="0"/>
                    </a:cubicBezTo>
                    <a:cubicBezTo>
                      <a:pt x="17780" y="0"/>
                      <a:pt x="22860" y="5080"/>
                      <a:pt x="22860" y="11430"/>
                    </a:cubicBezTo>
                    <a:cubicBezTo>
                      <a:pt x="22860" y="17780"/>
                      <a:pt x="17780" y="22860"/>
                      <a:pt x="11430" y="22860"/>
                    </a:cubicBezTo>
                    <a:close/>
                  </a:path>
                </a:pathLst>
              </a:custGeom>
              <a:solidFill>
                <a:srgbClr val="0D0D0D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3" name="Graphic 5">
                <a:extLst>
                  <a:ext uri="{FF2B5EF4-FFF2-40B4-BE49-F238E27FC236}">
                    <a16:creationId xmlns:a16="http://schemas.microsoft.com/office/drawing/2014/main" id="{8DDC8B51-49CA-4F8A-C331-B45A025910B2}"/>
                  </a:ext>
                </a:extLst>
              </p:cNvPr>
              <p:cNvGrpSpPr/>
              <p:nvPr/>
            </p:nvGrpSpPr>
            <p:grpSpPr>
              <a:xfrm>
                <a:off x="5955938" y="1472950"/>
                <a:ext cx="12718" cy="15887"/>
                <a:chOff x="5955938" y="1472950"/>
                <a:chExt cx="12718" cy="15887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0B92A99D-ADCA-7FDC-C19F-889387B165B1}"/>
                    </a:ext>
                  </a:extLst>
                </p:cNvPr>
                <p:cNvSpPr/>
                <p:nvPr/>
              </p:nvSpPr>
              <p:spPr>
                <a:xfrm>
                  <a:off x="5955938" y="1472950"/>
                  <a:ext cx="12378" cy="15887"/>
                </a:xfrm>
                <a:custGeom>
                  <a:avLst/>
                  <a:gdLst>
                    <a:gd name="connsiteX0" fmla="*/ 8617 w 12378"/>
                    <a:gd name="connsiteY0" fmla="*/ 6599 h 15887"/>
                    <a:gd name="connsiteX1" fmla="*/ 3537 w 12378"/>
                    <a:gd name="connsiteY1" fmla="*/ 249 h 15887"/>
                    <a:gd name="connsiteX2" fmla="*/ 1632 w 12378"/>
                    <a:gd name="connsiteY2" fmla="*/ 11679 h 15887"/>
                    <a:gd name="connsiteX3" fmla="*/ 11792 w 12378"/>
                    <a:gd name="connsiteY3" fmla="*/ 14219 h 15887"/>
                    <a:gd name="connsiteX4" fmla="*/ 8617 w 12378"/>
                    <a:gd name="connsiteY4" fmla="*/ 6599 h 15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" h="15887">
                      <a:moveTo>
                        <a:pt x="8617" y="6599"/>
                      </a:moveTo>
                      <a:cubicBezTo>
                        <a:pt x="6712" y="2789"/>
                        <a:pt x="6712" y="-1021"/>
                        <a:pt x="3537" y="249"/>
                      </a:cubicBezTo>
                      <a:cubicBezTo>
                        <a:pt x="362" y="1519"/>
                        <a:pt x="-1543" y="5964"/>
                        <a:pt x="1632" y="11679"/>
                      </a:cubicBezTo>
                      <a:cubicBezTo>
                        <a:pt x="4807" y="16759"/>
                        <a:pt x="9887" y="16759"/>
                        <a:pt x="11792" y="14219"/>
                      </a:cubicBezTo>
                      <a:cubicBezTo>
                        <a:pt x="13696" y="11679"/>
                        <a:pt x="10521" y="10409"/>
                        <a:pt x="8617" y="6599"/>
                      </a:cubicBezTo>
                      <a:close/>
                    </a:path>
                  </a:pathLst>
                </a:custGeom>
                <a:solidFill>
                  <a:srgbClr val="2F2F2F">
                    <a:alpha val="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19783B7-0153-0711-70D2-E4FA2D8FE58B}"/>
                    </a:ext>
                  </a:extLst>
                </p:cNvPr>
                <p:cNvSpPr/>
                <p:nvPr/>
              </p:nvSpPr>
              <p:spPr>
                <a:xfrm>
                  <a:off x="5956573" y="1473118"/>
                  <a:ext cx="12083" cy="14815"/>
                </a:xfrm>
                <a:custGeom>
                  <a:avLst/>
                  <a:gdLst>
                    <a:gd name="connsiteX0" fmla="*/ 7982 w 12083"/>
                    <a:gd name="connsiteY0" fmla="*/ 6431 h 14815"/>
                    <a:gd name="connsiteX1" fmla="*/ 3537 w 12083"/>
                    <a:gd name="connsiteY1" fmla="*/ 81 h 14815"/>
                    <a:gd name="connsiteX2" fmla="*/ 1632 w 12083"/>
                    <a:gd name="connsiteY2" fmla="*/ 10876 h 14815"/>
                    <a:gd name="connsiteX3" fmla="*/ 11792 w 12083"/>
                    <a:gd name="connsiteY3" fmla="*/ 13416 h 14815"/>
                    <a:gd name="connsiteX4" fmla="*/ 7982 w 12083"/>
                    <a:gd name="connsiteY4" fmla="*/ 6431 h 1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83" h="14815">
                      <a:moveTo>
                        <a:pt x="7982" y="6431"/>
                      </a:moveTo>
                      <a:cubicBezTo>
                        <a:pt x="6077" y="2621"/>
                        <a:pt x="6712" y="-554"/>
                        <a:pt x="3537" y="81"/>
                      </a:cubicBezTo>
                      <a:cubicBezTo>
                        <a:pt x="362" y="1351"/>
                        <a:pt x="-1543" y="5796"/>
                        <a:pt x="1632" y="10876"/>
                      </a:cubicBezTo>
                      <a:cubicBezTo>
                        <a:pt x="4172" y="15956"/>
                        <a:pt x="9887" y="15321"/>
                        <a:pt x="11792" y="13416"/>
                      </a:cubicBezTo>
                      <a:cubicBezTo>
                        <a:pt x="13062" y="10876"/>
                        <a:pt x="9887" y="10241"/>
                        <a:pt x="7982" y="6431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C411111-3C54-725A-3B5F-D42925614241}"/>
                    </a:ext>
                  </a:extLst>
                </p:cNvPr>
                <p:cNvSpPr/>
                <p:nvPr/>
              </p:nvSpPr>
              <p:spPr>
                <a:xfrm>
                  <a:off x="5956370" y="1473584"/>
                  <a:ext cx="11389" cy="14031"/>
                </a:xfrm>
                <a:custGeom>
                  <a:avLst/>
                  <a:gdLst>
                    <a:gd name="connsiteX0" fmla="*/ 7550 w 11389"/>
                    <a:gd name="connsiteY0" fmla="*/ 5966 h 14031"/>
                    <a:gd name="connsiteX1" fmla="*/ 3104 w 11389"/>
                    <a:gd name="connsiteY1" fmla="*/ 251 h 14031"/>
                    <a:gd name="connsiteX2" fmla="*/ 1200 w 11389"/>
                    <a:gd name="connsiteY2" fmla="*/ 10411 h 14031"/>
                    <a:gd name="connsiteX3" fmla="*/ 10725 w 11389"/>
                    <a:gd name="connsiteY3" fmla="*/ 12316 h 14031"/>
                    <a:gd name="connsiteX4" fmla="*/ 7550 w 11389"/>
                    <a:gd name="connsiteY4" fmla="*/ 5966 h 14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89" h="14031">
                      <a:moveTo>
                        <a:pt x="7550" y="5966"/>
                      </a:moveTo>
                      <a:cubicBezTo>
                        <a:pt x="5645" y="2791"/>
                        <a:pt x="6279" y="-1019"/>
                        <a:pt x="3104" y="251"/>
                      </a:cubicBezTo>
                      <a:cubicBezTo>
                        <a:pt x="564" y="1521"/>
                        <a:pt x="-1341" y="5966"/>
                        <a:pt x="1200" y="10411"/>
                      </a:cubicBezTo>
                      <a:cubicBezTo>
                        <a:pt x="3739" y="14856"/>
                        <a:pt x="8820" y="14856"/>
                        <a:pt x="10725" y="12316"/>
                      </a:cubicBezTo>
                      <a:cubicBezTo>
                        <a:pt x="12629" y="10411"/>
                        <a:pt x="10089" y="9776"/>
                        <a:pt x="7550" y="5966"/>
                      </a:cubicBezTo>
                      <a:close/>
                    </a:path>
                  </a:pathLst>
                </a:custGeom>
                <a:solidFill>
                  <a:srgbClr val="373737">
                    <a:alpha val="13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F162707-FCE1-6E73-287C-DAA9F13903BC}"/>
                    </a:ext>
                  </a:extLst>
                </p:cNvPr>
                <p:cNvSpPr/>
                <p:nvPr/>
              </p:nvSpPr>
              <p:spPr>
                <a:xfrm>
                  <a:off x="5956370" y="1474388"/>
                  <a:ext cx="10764" cy="13227"/>
                </a:xfrm>
                <a:custGeom>
                  <a:avLst/>
                  <a:gdLst>
                    <a:gd name="connsiteX0" fmla="*/ 7550 w 10764"/>
                    <a:gd name="connsiteY0" fmla="*/ 5797 h 13227"/>
                    <a:gd name="connsiteX1" fmla="*/ 3104 w 10764"/>
                    <a:gd name="connsiteY1" fmla="*/ 82 h 13227"/>
                    <a:gd name="connsiteX2" fmla="*/ 1200 w 10764"/>
                    <a:gd name="connsiteY2" fmla="*/ 9607 h 13227"/>
                    <a:gd name="connsiteX3" fmla="*/ 10089 w 10764"/>
                    <a:gd name="connsiteY3" fmla="*/ 11512 h 13227"/>
                    <a:gd name="connsiteX4" fmla="*/ 7550 w 10764"/>
                    <a:gd name="connsiteY4" fmla="*/ 5797 h 13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64" h="13227">
                      <a:moveTo>
                        <a:pt x="7550" y="5797"/>
                      </a:moveTo>
                      <a:cubicBezTo>
                        <a:pt x="5645" y="2622"/>
                        <a:pt x="6279" y="-553"/>
                        <a:pt x="3104" y="82"/>
                      </a:cubicBezTo>
                      <a:cubicBezTo>
                        <a:pt x="564" y="717"/>
                        <a:pt x="-1341" y="5162"/>
                        <a:pt x="1200" y="9607"/>
                      </a:cubicBezTo>
                      <a:cubicBezTo>
                        <a:pt x="3739" y="14052"/>
                        <a:pt x="8820" y="14052"/>
                        <a:pt x="10089" y="11512"/>
                      </a:cubicBezTo>
                      <a:cubicBezTo>
                        <a:pt x="11995" y="9607"/>
                        <a:pt x="9454" y="8972"/>
                        <a:pt x="7550" y="5797"/>
                      </a:cubicBezTo>
                      <a:close/>
                    </a:path>
                  </a:pathLst>
                </a:custGeom>
                <a:solidFill>
                  <a:srgbClr val="3C3C3C">
                    <a:alpha val="19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613A74F-1A49-7DE8-5BB4-C7C6474AE23B}"/>
                    </a:ext>
                  </a:extLst>
                </p:cNvPr>
                <p:cNvSpPr/>
                <p:nvPr/>
              </p:nvSpPr>
              <p:spPr>
                <a:xfrm>
                  <a:off x="5957005" y="1474818"/>
                  <a:ext cx="10431" cy="12534"/>
                </a:xfrm>
                <a:custGeom>
                  <a:avLst/>
                  <a:gdLst>
                    <a:gd name="connsiteX0" fmla="*/ 6914 w 10431"/>
                    <a:gd name="connsiteY0" fmla="*/ 5367 h 12534"/>
                    <a:gd name="connsiteX1" fmla="*/ 3104 w 10431"/>
                    <a:gd name="connsiteY1" fmla="*/ 287 h 12534"/>
                    <a:gd name="connsiteX2" fmla="*/ 1199 w 10431"/>
                    <a:gd name="connsiteY2" fmla="*/ 9177 h 12534"/>
                    <a:gd name="connsiteX3" fmla="*/ 10089 w 10431"/>
                    <a:gd name="connsiteY3" fmla="*/ 11082 h 12534"/>
                    <a:gd name="connsiteX4" fmla="*/ 6914 w 10431"/>
                    <a:gd name="connsiteY4" fmla="*/ 5367 h 12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1" h="12534">
                      <a:moveTo>
                        <a:pt x="6914" y="5367"/>
                      </a:moveTo>
                      <a:cubicBezTo>
                        <a:pt x="5010" y="2192"/>
                        <a:pt x="5644" y="-983"/>
                        <a:pt x="3104" y="287"/>
                      </a:cubicBezTo>
                      <a:cubicBezTo>
                        <a:pt x="564" y="922"/>
                        <a:pt x="-1340" y="5367"/>
                        <a:pt x="1199" y="9177"/>
                      </a:cubicBezTo>
                      <a:cubicBezTo>
                        <a:pt x="3739" y="13622"/>
                        <a:pt x="8185" y="12987"/>
                        <a:pt x="10089" y="11082"/>
                      </a:cubicBezTo>
                      <a:cubicBezTo>
                        <a:pt x="11360" y="9177"/>
                        <a:pt x="8819" y="8542"/>
                        <a:pt x="6914" y="5367"/>
                      </a:cubicBezTo>
                      <a:close/>
                    </a:path>
                  </a:pathLst>
                </a:custGeom>
                <a:solidFill>
                  <a:srgbClr val="404040">
                    <a:alpha val="25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7473258-2176-644C-4A9F-D69ACB2603E7}"/>
                    </a:ext>
                  </a:extLst>
                </p:cNvPr>
                <p:cNvSpPr/>
                <p:nvPr/>
              </p:nvSpPr>
              <p:spPr>
                <a:xfrm>
                  <a:off x="5957287" y="1475007"/>
                  <a:ext cx="9518" cy="12144"/>
                </a:xfrm>
                <a:custGeom>
                  <a:avLst/>
                  <a:gdLst>
                    <a:gd name="connsiteX0" fmla="*/ 6632 w 9518"/>
                    <a:gd name="connsiteY0" fmla="*/ 5178 h 12144"/>
                    <a:gd name="connsiteX1" fmla="*/ 2822 w 9518"/>
                    <a:gd name="connsiteY1" fmla="*/ 98 h 12144"/>
                    <a:gd name="connsiteX2" fmla="*/ 917 w 9518"/>
                    <a:gd name="connsiteY2" fmla="*/ 8988 h 12144"/>
                    <a:gd name="connsiteX3" fmla="*/ 9172 w 9518"/>
                    <a:gd name="connsiteY3" fmla="*/ 10893 h 12144"/>
                    <a:gd name="connsiteX4" fmla="*/ 6632 w 9518"/>
                    <a:gd name="connsiteY4" fmla="*/ 5178 h 12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8" h="12144">
                      <a:moveTo>
                        <a:pt x="6632" y="5178"/>
                      </a:moveTo>
                      <a:cubicBezTo>
                        <a:pt x="4727" y="2003"/>
                        <a:pt x="5362" y="-537"/>
                        <a:pt x="2822" y="98"/>
                      </a:cubicBezTo>
                      <a:cubicBezTo>
                        <a:pt x="282" y="733"/>
                        <a:pt x="-988" y="4543"/>
                        <a:pt x="917" y="8988"/>
                      </a:cubicBezTo>
                      <a:cubicBezTo>
                        <a:pt x="3457" y="12798"/>
                        <a:pt x="7267" y="12798"/>
                        <a:pt x="9172" y="10893"/>
                      </a:cubicBezTo>
                      <a:cubicBezTo>
                        <a:pt x="10442" y="8988"/>
                        <a:pt x="7902" y="8353"/>
                        <a:pt x="6632" y="5178"/>
                      </a:cubicBezTo>
                      <a:close/>
                    </a:path>
                  </a:pathLst>
                </a:custGeom>
                <a:solidFill>
                  <a:srgbClr val="444444">
                    <a:alpha val="31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2EDD06EC-D31E-024A-921B-BAB8126371AB}"/>
                    </a:ext>
                  </a:extLst>
                </p:cNvPr>
                <p:cNvSpPr/>
                <p:nvPr/>
              </p:nvSpPr>
              <p:spPr>
                <a:xfrm>
                  <a:off x="5956652" y="1475022"/>
                  <a:ext cx="9605" cy="11493"/>
                </a:xfrm>
                <a:custGeom>
                  <a:avLst/>
                  <a:gdLst>
                    <a:gd name="connsiteX0" fmla="*/ 6632 w 9605"/>
                    <a:gd name="connsiteY0" fmla="*/ 5162 h 11493"/>
                    <a:gd name="connsiteX1" fmla="*/ 2822 w 9605"/>
                    <a:gd name="connsiteY1" fmla="*/ 82 h 11493"/>
                    <a:gd name="connsiteX2" fmla="*/ 917 w 9605"/>
                    <a:gd name="connsiteY2" fmla="*/ 8337 h 11493"/>
                    <a:gd name="connsiteX3" fmla="*/ 8537 w 9605"/>
                    <a:gd name="connsiteY3" fmla="*/ 10242 h 11493"/>
                    <a:gd name="connsiteX4" fmla="*/ 6632 w 9605"/>
                    <a:gd name="connsiteY4" fmla="*/ 5162 h 11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05" h="11493">
                      <a:moveTo>
                        <a:pt x="6632" y="5162"/>
                      </a:moveTo>
                      <a:cubicBezTo>
                        <a:pt x="4727" y="2622"/>
                        <a:pt x="5362" y="-553"/>
                        <a:pt x="2822" y="82"/>
                      </a:cubicBezTo>
                      <a:cubicBezTo>
                        <a:pt x="282" y="717"/>
                        <a:pt x="-988" y="4527"/>
                        <a:pt x="917" y="8337"/>
                      </a:cubicBezTo>
                      <a:cubicBezTo>
                        <a:pt x="2822" y="12147"/>
                        <a:pt x="7267" y="12147"/>
                        <a:pt x="8537" y="10242"/>
                      </a:cubicBezTo>
                      <a:cubicBezTo>
                        <a:pt x="11077" y="8972"/>
                        <a:pt x="8537" y="8337"/>
                        <a:pt x="6632" y="5162"/>
                      </a:cubicBezTo>
                      <a:close/>
                    </a:path>
                  </a:pathLst>
                </a:custGeom>
                <a:solidFill>
                  <a:srgbClr val="484848">
                    <a:alpha val="38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AB30800-BD2D-EFA2-709C-3CE557CEADB1}"/>
                    </a:ext>
                  </a:extLst>
                </p:cNvPr>
                <p:cNvSpPr/>
                <p:nvPr/>
              </p:nvSpPr>
              <p:spPr>
                <a:xfrm>
                  <a:off x="5957615" y="1475641"/>
                  <a:ext cx="8944" cy="10606"/>
                </a:xfrm>
                <a:custGeom>
                  <a:avLst/>
                  <a:gdLst>
                    <a:gd name="connsiteX0" fmla="*/ 5669 w 8944"/>
                    <a:gd name="connsiteY0" fmla="*/ 4544 h 10606"/>
                    <a:gd name="connsiteX1" fmla="*/ 2494 w 8944"/>
                    <a:gd name="connsiteY1" fmla="*/ 99 h 10606"/>
                    <a:gd name="connsiteX2" fmla="*/ 1224 w 8944"/>
                    <a:gd name="connsiteY2" fmla="*/ 7719 h 10606"/>
                    <a:gd name="connsiteX3" fmla="*/ 8844 w 8944"/>
                    <a:gd name="connsiteY3" fmla="*/ 9624 h 10606"/>
                    <a:gd name="connsiteX4" fmla="*/ 5669 w 8944"/>
                    <a:gd name="connsiteY4" fmla="*/ 4544 h 10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44" h="10606">
                      <a:moveTo>
                        <a:pt x="5669" y="4544"/>
                      </a:moveTo>
                      <a:cubicBezTo>
                        <a:pt x="4399" y="2004"/>
                        <a:pt x="4399" y="-536"/>
                        <a:pt x="2494" y="99"/>
                      </a:cubicBezTo>
                      <a:cubicBezTo>
                        <a:pt x="589" y="734"/>
                        <a:pt x="-1316" y="4544"/>
                        <a:pt x="1224" y="7719"/>
                      </a:cubicBezTo>
                      <a:cubicBezTo>
                        <a:pt x="3129" y="11529"/>
                        <a:pt x="6939" y="10894"/>
                        <a:pt x="8844" y="9624"/>
                      </a:cubicBezTo>
                      <a:cubicBezTo>
                        <a:pt x="9479" y="8354"/>
                        <a:pt x="6939" y="7719"/>
                        <a:pt x="5669" y="4544"/>
                      </a:cubicBezTo>
                      <a:close/>
                    </a:path>
                  </a:pathLst>
                </a:custGeom>
                <a:solidFill>
                  <a:srgbClr val="4C4C4C">
                    <a:alpha val="44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BE42EDB-5C19-8CFE-4974-C6A7A4DA0DA3}"/>
                    </a:ext>
                  </a:extLst>
                </p:cNvPr>
                <p:cNvSpPr/>
                <p:nvPr/>
              </p:nvSpPr>
              <p:spPr>
                <a:xfrm>
                  <a:off x="5957897" y="1476276"/>
                  <a:ext cx="8053" cy="9653"/>
                </a:xfrm>
                <a:custGeom>
                  <a:avLst/>
                  <a:gdLst>
                    <a:gd name="connsiteX0" fmla="*/ 5387 w 8053"/>
                    <a:gd name="connsiteY0" fmla="*/ 4544 h 9653"/>
                    <a:gd name="connsiteX1" fmla="*/ 2212 w 8053"/>
                    <a:gd name="connsiteY1" fmla="*/ 99 h 9653"/>
                    <a:gd name="connsiteX2" fmla="*/ 943 w 8053"/>
                    <a:gd name="connsiteY2" fmla="*/ 7084 h 9653"/>
                    <a:gd name="connsiteX3" fmla="*/ 7927 w 8053"/>
                    <a:gd name="connsiteY3" fmla="*/ 8354 h 9653"/>
                    <a:gd name="connsiteX4" fmla="*/ 5387 w 8053"/>
                    <a:gd name="connsiteY4" fmla="*/ 4544 h 9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53" h="9653">
                      <a:moveTo>
                        <a:pt x="5387" y="4544"/>
                      </a:moveTo>
                      <a:cubicBezTo>
                        <a:pt x="4118" y="2004"/>
                        <a:pt x="4118" y="-536"/>
                        <a:pt x="2212" y="99"/>
                      </a:cubicBezTo>
                      <a:cubicBezTo>
                        <a:pt x="307" y="734"/>
                        <a:pt x="-963" y="3909"/>
                        <a:pt x="943" y="7084"/>
                      </a:cubicBezTo>
                      <a:cubicBezTo>
                        <a:pt x="2847" y="10259"/>
                        <a:pt x="6657" y="10259"/>
                        <a:pt x="7927" y="8354"/>
                      </a:cubicBezTo>
                      <a:cubicBezTo>
                        <a:pt x="8562" y="7719"/>
                        <a:pt x="6657" y="6449"/>
                        <a:pt x="5387" y="4544"/>
                      </a:cubicBezTo>
                      <a:close/>
                    </a:path>
                  </a:pathLst>
                </a:custGeom>
                <a:solidFill>
                  <a:srgbClr val="515151">
                    <a:alpha val="50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2DE4196D-66C1-B52B-DB14-C10574A3A8E1}"/>
                    </a:ext>
                  </a:extLst>
                </p:cNvPr>
                <p:cNvSpPr/>
                <p:nvPr/>
              </p:nvSpPr>
              <p:spPr>
                <a:xfrm>
                  <a:off x="5957897" y="1476886"/>
                  <a:ext cx="7711" cy="9678"/>
                </a:xfrm>
                <a:custGeom>
                  <a:avLst/>
                  <a:gdLst>
                    <a:gd name="connsiteX0" fmla="*/ 5387 w 7711"/>
                    <a:gd name="connsiteY0" fmla="*/ 3933 h 9678"/>
                    <a:gd name="connsiteX1" fmla="*/ 2212 w 7711"/>
                    <a:gd name="connsiteY1" fmla="*/ 123 h 9678"/>
                    <a:gd name="connsiteX2" fmla="*/ 943 w 7711"/>
                    <a:gd name="connsiteY2" fmla="*/ 7108 h 9678"/>
                    <a:gd name="connsiteX3" fmla="*/ 7293 w 7711"/>
                    <a:gd name="connsiteY3" fmla="*/ 8378 h 9678"/>
                    <a:gd name="connsiteX4" fmla="*/ 5387 w 7711"/>
                    <a:gd name="connsiteY4" fmla="*/ 3933 h 9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11" h="9678">
                      <a:moveTo>
                        <a:pt x="5387" y="3933"/>
                      </a:moveTo>
                      <a:cubicBezTo>
                        <a:pt x="4118" y="1393"/>
                        <a:pt x="4118" y="-512"/>
                        <a:pt x="2212" y="123"/>
                      </a:cubicBezTo>
                      <a:cubicBezTo>
                        <a:pt x="307" y="758"/>
                        <a:pt x="-963" y="3933"/>
                        <a:pt x="943" y="7108"/>
                      </a:cubicBezTo>
                      <a:cubicBezTo>
                        <a:pt x="2847" y="10283"/>
                        <a:pt x="6022" y="10283"/>
                        <a:pt x="7293" y="8378"/>
                      </a:cubicBezTo>
                      <a:cubicBezTo>
                        <a:pt x="8562" y="6473"/>
                        <a:pt x="6657" y="5838"/>
                        <a:pt x="5387" y="3933"/>
                      </a:cubicBezTo>
                      <a:close/>
                    </a:path>
                  </a:pathLst>
                </a:custGeom>
                <a:solidFill>
                  <a:srgbClr val="555555">
                    <a:alpha val="56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E54C54A-8CE6-CAC0-34A5-A132306F17A1}"/>
                    </a:ext>
                  </a:extLst>
                </p:cNvPr>
                <p:cNvSpPr/>
                <p:nvPr/>
              </p:nvSpPr>
              <p:spPr>
                <a:xfrm>
                  <a:off x="5957897" y="1476910"/>
                  <a:ext cx="7076" cy="8759"/>
                </a:xfrm>
                <a:custGeom>
                  <a:avLst/>
                  <a:gdLst>
                    <a:gd name="connsiteX0" fmla="*/ 4752 w 7076"/>
                    <a:gd name="connsiteY0" fmla="*/ 3909 h 8759"/>
                    <a:gd name="connsiteX1" fmla="*/ 2212 w 7076"/>
                    <a:gd name="connsiteY1" fmla="*/ 99 h 8759"/>
                    <a:gd name="connsiteX2" fmla="*/ 943 w 7076"/>
                    <a:gd name="connsiteY2" fmla="*/ 6449 h 8759"/>
                    <a:gd name="connsiteX3" fmla="*/ 6657 w 7076"/>
                    <a:gd name="connsiteY3" fmla="*/ 7719 h 8759"/>
                    <a:gd name="connsiteX4" fmla="*/ 4752 w 7076"/>
                    <a:gd name="connsiteY4" fmla="*/ 3909 h 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76" h="8759">
                      <a:moveTo>
                        <a:pt x="4752" y="3909"/>
                      </a:moveTo>
                      <a:cubicBezTo>
                        <a:pt x="3482" y="2004"/>
                        <a:pt x="4118" y="-536"/>
                        <a:pt x="2212" y="99"/>
                      </a:cubicBezTo>
                      <a:cubicBezTo>
                        <a:pt x="307" y="734"/>
                        <a:pt x="-963" y="3274"/>
                        <a:pt x="943" y="6449"/>
                      </a:cubicBezTo>
                      <a:cubicBezTo>
                        <a:pt x="2847" y="9624"/>
                        <a:pt x="6022" y="8989"/>
                        <a:pt x="6657" y="7719"/>
                      </a:cubicBezTo>
                      <a:cubicBezTo>
                        <a:pt x="7927" y="6449"/>
                        <a:pt x="6022" y="5814"/>
                        <a:pt x="4752" y="3909"/>
                      </a:cubicBezTo>
                      <a:close/>
                    </a:path>
                  </a:pathLst>
                </a:custGeom>
                <a:solidFill>
                  <a:srgbClr val="595959">
                    <a:alpha val="63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E86006FD-73D9-78EA-2950-F7B1EA89E2F4}"/>
                    </a:ext>
                  </a:extLst>
                </p:cNvPr>
                <p:cNvSpPr/>
                <p:nvPr/>
              </p:nvSpPr>
              <p:spPr>
                <a:xfrm>
                  <a:off x="5958179" y="1477520"/>
                  <a:ext cx="6544" cy="7943"/>
                </a:xfrm>
                <a:custGeom>
                  <a:avLst/>
                  <a:gdLst>
                    <a:gd name="connsiteX0" fmla="*/ 4471 w 6544"/>
                    <a:gd name="connsiteY0" fmla="*/ 3300 h 7943"/>
                    <a:gd name="connsiteX1" fmla="*/ 1931 w 6544"/>
                    <a:gd name="connsiteY1" fmla="*/ 125 h 7943"/>
                    <a:gd name="connsiteX2" fmla="*/ 661 w 6544"/>
                    <a:gd name="connsiteY2" fmla="*/ 5840 h 7943"/>
                    <a:gd name="connsiteX3" fmla="*/ 6376 w 6544"/>
                    <a:gd name="connsiteY3" fmla="*/ 7110 h 7943"/>
                    <a:gd name="connsiteX4" fmla="*/ 4471 w 6544"/>
                    <a:gd name="connsiteY4" fmla="*/ 3300 h 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44" h="7943">
                      <a:moveTo>
                        <a:pt x="4471" y="3300"/>
                      </a:moveTo>
                      <a:cubicBezTo>
                        <a:pt x="3201" y="1395"/>
                        <a:pt x="3836" y="-510"/>
                        <a:pt x="1931" y="125"/>
                      </a:cubicBezTo>
                      <a:cubicBezTo>
                        <a:pt x="26" y="760"/>
                        <a:pt x="-609" y="3300"/>
                        <a:pt x="661" y="5840"/>
                      </a:cubicBezTo>
                      <a:cubicBezTo>
                        <a:pt x="1931" y="8380"/>
                        <a:pt x="5106" y="8380"/>
                        <a:pt x="6376" y="7110"/>
                      </a:cubicBezTo>
                      <a:cubicBezTo>
                        <a:pt x="7011" y="5840"/>
                        <a:pt x="5741" y="5205"/>
                        <a:pt x="4471" y="3300"/>
                      </a:cubicBezTo>
                      <a:close/>
                    </a:path>
                  </a:pathLst>
                </a:custGeom>
                <a:solidFill>
                  <a:srgbClr val="5D5D5D">
                    <a:alpha val="69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500DA2-082D-53CF-C0D6-E04FA5CC36AB}"/>
                    </a:ext>
                  </a:extLst>
                </p:cNvPr>
                <p:cNvSpPr/>
                <p:nvPr/>
              </p:nvSpPr>
              <p:spPr>
                <a:xfrm>
                  <a:off x="5958314" y="1477520"/>
                  <a:ext cx="6033" cy="7308"/>
                </a:xfrm>
                <a:custGeom>
                  <a:avLst/>
                  <a:gdLst>
                    <a:gd name="connsiteX0" fmla="*/ 4336 w 6033"/>
                    <a:gd name="connsiteY0" fmla="*/ 3300 h 7308"/>
                    <a:gd name="connsiteX1" fmla="*/ 1796 w 6033"/>
                    <a:gd name="connsiteY1" fmla="*/ 125 h 7308"/>
                    <a:gd name="connsiteX2" fmla="*/ 526 w 6033"/>
                    <a:gd name="connsiteY2" fmla="*/ 5205 h 7308"/>
                    <a:gd name="connsiteX3" fmla="*/ 5606 w 6033"/>
                    <a:gd name="connsiteY3" fmla="*/ 6475 h 7308"/>
                    <a:gd name="connsiteX4" fmla="*/ 4336 w 6033"/>
                    <a:gd name="connsiteY4" fmla="*/ 3300 h 7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33" h="7308">
                      <a:moveTo>
                        <a:pt x="4336" y="3300"/>
                      </a:moveTo>
                      <a:cubicBezTo>
                        <a:pt x="3066" y="1395"/>
                        <a:pt x="3701" y="-510"/>
                        <a:pt x="1796" y="125"/>
                      </a:cubicBezTo>
                      <a:cubicBezTo>
                        <a:pt x="526" y="760"/>
                        <a:pt x="-744" y="3300"/>
                        <a:pt x="526" y="5205"/>
                      </a:cubicBezTo>
                      <a:cubicBezTo>
                        <a:pt x="1796" y="7745"/>
                        <a:pt x="4336" y="7745"/>
                        <a:pt x="5606" y="6475"/>
                      </a:cubicBezTo>
                      <a:cubicBezTo>
                        <a:pt x="6876" y="5840"/>
                        <a:pt x="4971" y="5205"/>
                        <a:pt x="4336" y="3300"/>
                      </a:cubicBezTo>
                      <a:close/>
                    </a:path>
                  </a:pathLst>
                </a:custGeom>
                <a:solidFill>
                  <a:srgbClr val="626262">
                    <a:alpha val="75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D723E264-A6AC-D758-EE51-BC2563B9BBF0}"/>
                    </a:ext>
                  </a:extLst>
                </p:cNvPr>
                <p:cNvSpPr/>
                <p:nvPr/>
              </p:nvSpPr>
              <p:spPr>
                <a:xfrm>
                  <a:off x="5958314" y="1478749"/>
                  <a:ext cx="5496" cy="6894"/>
                </a:xfrm>
                <a:custGeom>
                  <a:avLst/>
                  <a:gdLst>
                    <a:gd name="connsiteX0" fmla="*/ 3701 w 5496"/>
                    <a:gd name="connsiteY0" fmla="*/ 2705 h 6894"/>
                    <a:gd name="connsiteX1" fmla="*/ 1796 w 5496"/>
                    <a:gd name="connsiteY1" fmla="*/ 165 h 6894"/>
                    <a:gd name="connsiteX2" fmla="*/ 526 w 5496"/>
                    <a:gd name="connsiteY2" fmla="*/ 5245 h 6894"/>
                    <a:gd name="connsiteX3" fmla="*/ 4971 w 5496"/>
                    <a:gd name="connsiteY3" fmla="*/ 6515 h 6894"/>
                    <a:gd name="connsiteX4" fmla="*/ 3701 w 5496"/>
                    <a:gd name="connsiteY4" fmla="*/ 2705 h 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96" h="6894">
                      <a:moveTo>
                        <a:pt x="3701" y="2705"/>
                      </a:moveTo>
                      <a:cubicBezTo>
                        <a:pt x="2431" y="800"/>
                        <a:pt x="3066" y="-470"/>
                        <a:pt x="1796" y="165"/>
                      </a:cubicBezTo>
                      <a:cubicBezTo>
                        <a:pt x="526" y="800"/>
                        <a:pt x="-744" y="2705"/>
                        <a:pt x="526" y="5245"/>
                      </a:cubicBezTo>
                      <a:cubicBezTo>
                        <a:pt x="1796" y="7150"/>
                        <a:pt x="4336" y="7150"/>
                        <a:pt x="4971" y="6515"/>
                      </a:cubicBezTo>
                      <a:cubicBezTo>
                        <a:pt x="6241" y="4610"/>
                        <a:pt x="4971" y="3975"/>
                        <a:pt x="3701" y="2705"/>
                      </a:cubicBezTo>
                      <a:close/>
                    </a:path>
                  </a:pathLst>
                </a:custGeom>
                <a:solidFill>
                  <a:srgbClr val="666666">
                    <a:alpha val="81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7270454-F36D-8F11-18DF-9A38AEEA3BE3}"/>
                    </a:ext>
                  </a:extLst>
                </p:cNvPr>
                <p:cNvSpPr/>
                <p:nvPr/>
              </p:nvSpPr>
              <p:spPr>
                <a:xfrm>
                  <a:off x="5958782" y="1478788"/>
                  <a:ext cx="5137" cy="6091"/>
                </a:xfrm>
                <a:custGeom>
                  <a:avLst/>
                  <a:gdLst>
                    <a:gd name="connsiteX0" fmla="*/ 3232 w 5137"/>
                    <a:gd name="connsiteY0" fmla="*/ 2666 h 6091"/>
                    <a:gd name="connsiteX1" fmla="*/ 1327 w 5137"/>
                    <a:gd name="connsiteY1" fmla="*/ 126 h 6091"/>
                    <a:gd name="connsiteX2" fmla="*/ 692 w 5137"/>
                    <a:gd name="connsiteY2" fmla="*/ 4571 h 6091"/>
                    <a:gd name="connsiteX3" fmla="*/ 5137 w 5137"/>
                    <a:gd name="connsiteY3" fmla="*/ 5206 h 6091"/>
                    <a:gd name="connsiteX4" fmla="*/ 3232 w 5137"/>
                    <a:gd name="connsiteY4" fmla="*/ 2666 h 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7" h="6091">
                      <a:moveTo>
                        <a:pt x="3232" y="2666"/>
                      </a:moveTo>
                      <a:cubicBezTo>
                        <a:pt x="2597" y="1396"/>
                        <a:pt x="2597" y="-509"/>
                        <a:pt x="1327" y="126"/>
                      </a:cubicBezTo>
                      <a:cubicBezTo>
                        <a:pt x="57" y="761"/>
                        <a:pt x="-578" y="2666"/>
                        <a:pt x="692" y="4571"/>
                      </a:cubicBezTo>
                      <a:cubicBezTo>
                        <a:pt x="1962" y="6476"/>
                        <a:pt x="3867" y="6476"/>
                        <a:pt x="5137" y="5206"/>
                      </a:cubicBezTo>
                      <a:cubicBezTo>
                        <a:pt x="5137" y="4571"/>
                        <a:pt x="4502" y="3936"/>
                        <a:pt x="3232" y="2666"/>
                      </a:cubicBezTo>
                      <a:close/>
                    </a:path>
                  </a:pathLst>
                </a:custGeom>
                <a:solidFill>
                  <a:srgbClr val="6A6A6A">
                    <a:alpha val="88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F291E139-7513-9AF8-FA06-516536090CFB}"/>
                    </a:ext>
                  </a:extLst>
                </p:cNvPr>
                <p:cNvSpPr/>
                <p:nvPr/>
              </p:nvSpPr>
              <p:spPr>
                <a:xfrm>
                  <a:off x="5958782" y="1478914"/>
                  <a:ext cx="4675" cy="5330"/>
                </a:xfrm>
                <a:custGeom>
                  <a:avLst/>
                  <a:gdLst>
                    <a:gd name="connsiteX0" fmla="*/ 3232 w 4675"/>
                    <a:gd name="connsiteY0" fmla="*/ 2540 h 5330"/>
                    <a:gd name="connsiteX1" fmla="*/ 1327 w 4675"/>
                    <a:gd name="connsiteY1" fmla="*/ 0 h 5330"/>
                    <a:gd name="connsiteX2" fmla="*/ 692 w 4675"/>
                    <a:gd name="connsiteY2" fmla="*/ 3810 h 5330"/>
                    <a:gd name="connsiteX3" fmla="*/ 4502 w 4675"/>
                    <a:gd name="connsiteY3" fmla="*/ 4445 h 5330"/>
                    <a:gd name="connsiteX4" fmla="*/ 3232 w 4675"/>
                    <a:gd name="connsiteY4" fmla="*/ 2540 h 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5" h="5330">
                      <a:moveTo>
                        <a:pt x="3232" y="2540"/>
                      </a:moveTo>
                      <a:cubicBezTo>
                        <a:pt x="2597" y="1270"/>
                        <a:pt x="2597" y="0"/>
                        <a:pt x="1327" y="0"/>
                      </a:cubicBezTo>
                      <a:cubicBezTo>
                        <a:pt x="57" y="635"/>
                        <a:pt x="-578" y="1905"/>
                        <a:pt x="692" y="3810"/>
                      </a:cubicBezTo>
                      <a:cubicBezTo>
                        <a:pt x="1962" y="5715"/>
                        <a:pt x="3867" y="5715"/>
                        <a:pt x="4502" y="4445"/>
                      </a:cubicBezTo>
                      <a:cubicBezTo>
                        <a:pt x="5137" y="4445"/>
                        <a:pt x="3867" y="3810"/>
                        <a:pt x="3232" y="2540"/>
                      </a:cubicBezTo>
                      <a:close/>
                    </a:path>
                  </a:pathLst>
                </a:custGeom>
                <a:solidFill>
                  <a:srgbClr val="6E6E6E">
                    <a:alpha val="94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932C3E92-4A39-6E39-AFF6-AC2758A49C13}"/>
                    </a:ext>
                  </a:extLst>
                </p:cNvPr>
                <p:cNvSpPr/>
                <p:nvPr/>
              </p:nvSpPr>
              <p:spPr>
                <a:xfrm>
                  <a:off x="5959417" y="1479381"/>
                  <a:ext cx="3867" cy="4396"/>
                </a:xfrm>
                <a:custGeom>
                  <a:avLst/>
                  <a:gdLst>
                    <a:gd name="connsiteX0" fmla="*/ 2597 w 3867"/>
                    <a:gd name="connsiteY0" fmla="*/ 2074 h 4396"/>
                    <a:gd name="connsiteX1" fmla="*/ 1327 w 3867"/>
                    <a:gd name="connsiteY1" fmla="*/ 169 h 4396"/>
                    <a:gd name="connsiteX2" fmla="*/ 692 w 3867"/>
                    <a:gd name="connsiteY2" fmla="*/ 3344 h 4396"/>
                    <a:gd name="connsiteX3" fmla="*/ 3867 w 3867"/>
                    <a:gd name="connsiteY3" fmla="*/ 3979 h 4396"/>
                    <a:gd name="connsiteX4" fmla="*/ 2597 w 3867"/>
                    <a:gd name="connsiteY4" fmla="*/ 2074 h 4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7" h="4396">
                      <a:moveTo>
                        <a:pt x="2597" y="2074"/>
                      </a:moveTo>
                      <a:cubicBezTo>
                        <a:pt x="1962" y="804"/>
                        <a:pt x="1962" y="-466"/>
                        <a:pt x="1327" y="169"/>
                      </a:cubicBezTo>
                      <a:cubicBezTo>
                        <a:pt x="57" y="804"/>
                        <a:pt x="-578" y="2074"/>
                        <a:pt x="692" y="3344"/>
                      </a:cubicBezTo>
                      <a:cubicBezTo>
                        <a:pt x="1327" y="4614"/>
                        <a:pt x="3232" y="4614"/>
                        <a:pt x="3867" y="3979"/>
                      </a:cubicBezTo>
                      <a:cubicBezTo>
                        <a:pt x="3867" y="3344"/>
                        <a:pt x="3232" y="3344"/>
                        <a:pt x="2597" y="2074"/>
                      </a:cubicBezTo>
                      <a:close/>
                    </a:path>
                  </a:pathLst>
                </a:custGeom>
                <a:solidFill>
                  <a:srgbClr val="72727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4" name="Graphic 5">
                <a:extLst>
                  <a:ext uri="{FF2B5EF4-FFF2-40B4-BE49-F238E27FC236}">
                    <a16:creationId xmlns:a16="http://schemas.microsoft.com/office/drawing/2014/main" id="{0EAB3FC3-71EB-3EEA-8F6A-CE21BC1BAB1C}"/>
                  </a:ext>
                </a:extLst>
              </p:cNvPr>
              <p:cNvGrpSpPr/>
              <p:nvPr/>
            </p:nvGrpSpPr>
            <p:grpSpPr>
              <a:xfrm>
                <a:off x="5967839" y="1470678"/>
                <a:ext cx="8551" cy="10264"/>
                <a:chOff x="5967839" y="1470678"/>
                <a:chExt cx="8551" cy="10264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393417B-7A93-754C-ED25-3F813290F6C6}"/>
                    </a:ext>
                  </a:extLst>
                </p:cNvPr>
                <p:cNvSpPr/>
                <p:nvPr/>
              </p:nvSpPr>
              <p:spPr>
                <a:xfrm>
                  <a:off x="5967853" y="1470678"/>
                  <a:ext cx="8536" cy="10264"/>
                </a:xfrm>
                <a:custGeom>
                  <a:avLst/>
                  <a:gdLst>
                    <a:gd name="connsiteX0" fmla="*/ 6861 w 8536"/>
                    <a:gd name="connsiteY0" fmla="*/ 3156 h 10264"/>
                    <a:gd name="connsiteX1" fmla="*/ 511 w 8536"/>
                    <a:gd name="connsiteY1" fmla="*/ 1251 h 10264"/>
                    <a:gd name="connsiteX2" fmla="*/ 2416 w 8536"/>
                    <a:gd name="connsiteY2" fmla="*/ 6331 h 10264"/>
                    <a:gd name="connsiteX3" fmla="*/ 6861 w 8536"/>
                    <a:gd name="connsiteY3" fmla="*/ 10141 h 10264"/>
                    <a:gd name="connsiteX4" fmla="*/ 6861 w 8536"/>
                    <a:gd name="connsiteY4" fmla="*/ 3156 h 1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36" h="10264">
                      <a:moveTo>
                        <a:pt x="6861" y="3156"/>
                      </a:moveTo>
                      <a:cubicBezTo>
                        <a:pt x="4956" y="-654"/>
                        <a:pt x="1781" y="-654"/>
                        <a:pt x="511" y="1251"/>
                      </a:cubicBezTo>
                      <a:cubicBezTo>
                        <a:pt x="-759" y="3156"/>
                        <a:pt x="511" y="3791"/>
                        <a:pt x="2416" y="6331"/>
                      </a:cubicBezTo>
                      <a:cubicBezTo>
                        <a:pt x="4321" y="8871"/>
                        <a:pt x="4321" y="10776"/>
                        <a:pt x="6861" y="10141"/>
                      </a:cubicBezTo>
                      <a:cubicBezTo>
                        <a:pt x="8766" y="9506"/>
                        <a:pt x="9401" y="6331"/>
                        <a:pt x="6861" y="3156"/>
                      </a:cubicBezTo>
                      <a:close/>
                    </a:path>
                  </a:pathLst>
                </a:custGeom>
                <a:solidFill>
                  <a:srgbClr val="2F2F2F">
                    <a:alpha val="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04F9979-A62D-1E01-2004-E749FB324E05}"/>
                    </a:ext>
                  </a:extLst>
                </p:cNvPr>
                <p:cNvSpPr/>
                <p:nvPr/>
              </p:nvSpPr>
              <p:spPr>
                <a:xfrm>
                  <a:off x="5967853" y="1471136"/>
                  <a:ext cx="8289" cy="9806"/>
                </a:xfrm>
                <a:custGeom>
                  <a:avLst/>
                  <a:gdLst>
                    <a:gd name="connsiteX0" fmla="*/ 6861 w 8289"/>
                    <a:gd name="connsiteY0" fmla="*/ 2698 h 9806"/>
                    <a:gd name="connsiteX1" fmla="*/ 511 w 8289"/>
                    <a:gd name="connsiteY1" fmla="*/ 793 h 9806"/>
                    <a:gd name="connsiteX2" fmla="*/ 2416 w 8289"/>
                    <a:gd name="connsiteY2" fmla="*/ 5873 h 9806"/>
                    <a:gd name="connsiteX3" fmla="*/ 6861 w 8289"/>
                    <a:gd name="connsiteY3" fmla="*/ 9683 h 9806"/>
                    <a:gd name="connsiteX4" fmla="*/ 6861 w 8289"/>
                    <a:gd name="connsiteY4" fmla="*/ 2698 h 9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9" h="9806">
                      <a:moveTo>
                        <a:pt x="6861" y="2698"/>
                      </a:moveTo>
                      <a:cubicBezTo>
                        <a:pt x="4956" y="-477"/>
                        <a:pt x="1781" y="-477"/>
                        <a:pt x="511" y="793"/>
                      </a:cubicBezTo>
                      <a:cubicBezTo>
                        <a:pt x="-759" y="2698"/>
                        <a:pt x="511" y="3333"/>
                        <a:pt x="2416" y="5873"/>
                      </a:cubicBezTo>
                      <a:cubicBezTo>
                        <a:pt x="3686" y="8413"/>
                        <a:pt x="4321" y="10318"/>
                        <a:pt x="6861" y="9683"/>
                      </a:cubicBezTo>
                      <a:cubicBezTo>
                        <a:pt x="8766" y="8413"/>
                        <a:pt x="8766" y="5873"/>
                        <a:pt x="6861" y="2698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40A4719-BA2F-6263-CDC2-B71C5084E2EB}"/>
                    </a:ext>
                  </a:extLst>
                </p:cNvPr>
                <p:cNvSpPr/>
                <p:nvPr/>
              </p:nvSpPr>
              <p:spPr>
                <a:xfrm>
                  <a:off x="5967839" y="1471136"/>
                  <a:ext cx="7983" cy="9452"/>
                </a:xfrm>
                <a:custGeom>
                  <a:avLst/>
                  <a:gdLst>
                    <a:gd name="connsiteX0" fmla="*/ 6876 w 7983"/>
                    <a:gd name="connsiteY0" fmla="*/ 2698 h 9452"/>
                    <a:gd name="connsiteX1" fmla="*/ 526 w 7983"/>
                    <a:gd name="connsiteY1" fmla="*/ 793 h 9452"/>
                    <a:gd name="connsiteX2" fmla="*/ 1796 w 7983"/>
                    <a:gd name="connsiteY2" fmla="*/ 5873 h 9452"/>
                    <a:gd name="connsiteX3" fmla="*/ 5606 w 7983"/>
                    <a:gd name="connsiteY3" fmla="*/ 9048 h 9452"/>
                    <a:gd name="connsiteX4" fmla="*/ 6876 w 7983"/>
                    <a:gd name="connsiteY4" fmla="*/ 2698 h 9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3" h="9452">
                      <a:moveTo>
                        <a:pt x="6876" y="2698"/>
                      </a:moveTo>
                      <a:cubicBezTo>
                        <a:pt x="4971" y="-477"/>
                        <a:pt x="1796" y="-477"/>
                        <a:pt x="526" y="793"/>
                      </a:cubicBezTo>
                      <a:cubicBezTo>
                        <a:pt x="-744" y="2063"/>
                        <a:pt x="526" y="3333"/>
                        <a:pt x="1796" y="5873"/>
                      </a:cubicBezTo>
                      <a:cubicBezTo>
                        <a:pt x="3066" y="8413"/>
                        <a:pt x="3701" y="10318"/>
                        <a:pt x="5606" y="9048"/>
                      </a:cubicBezTo>
                      <a:cubicBezTo>
                        <a:pt x="8146" y="8413"/>
                        <a:pt x="8781" y="5873"/>
                        <a:pt x="6876" y="2698"/>
                      </a:cubicBezTo>
                      <a:close/>
                    </a:path>
                  </a:pathLst>
                </a:custGeom>
                <a:solidFill>
                  <a:srgbClr val="373737">
                    <a:alpha val="13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2330DAB-645F-DF63-2FFD-C2EFE6A2B467}"/>
                    </a:ext>
                  </a:extLst>
                </p:cNvPr>
                <p:cNvSpPr/>
                <p:nvPr/>
              </p:nvSpPr>
              <p:spPr>
                <a:xfrm>
                  <a:off x="5968473" y="1471264"/>
                  <a:ext cx="7391" cy="9081"/>
                </a:xfrm>
                <a:custGeom>
                  <a:avLst/>
                  <a:gdLst>
                    <a:gd name="connsiteX0" fmla="*/ 6241 w 7391"/>
                    <a:gd name="connsiteY0" fmla="*/ 2570 h 9081"/>
                    <a:gd name="connsiteX1" fmla="*/ 526 w 7391"/>
                    <a:gd name="connsiteY1" fmla="*/ 1300 h 9081"/>
                    <a:gd name="connsiteX2" fmla="*/ 1796 w 7391"/>
                    <a:gd name="connsiteY2" fmla="*/ 5745 h 9081"/>
                    <a:gd name="connsiteX3" fmla="*/ 5606 w 7391"/>
                    <a:gd name="connsiteY3" fmla="*/ 8920 h 9081"/>
                    <a:gd name="connsiteX4" fmla="*/ 6241 w 7391"/>
                    <a:gd name="connsiteY4" fmla="*/ 2570 h 9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1" h="9081">
                      <a:moveTo>
                        <a:pt x="6241" y="2570"/>
                      </a:moveTo>
                      <a:cubicBezTo>
                        <a:pt x="4336" y="-605"/>
                        <a:pt x="1796" y="-605"/>
                        <a:pt x="526" y="1300"/>
                      </a:cubicBezTo>
                      <a:cubicBezTo>
                        <a:pt x="-744" y="2570"/>
                        <a:pt x="526" y="3840"/>
                        <a:pt x="1796" y="5745"/>
                      </a:cubicBezTo>
                      <a:cubicBezTo>
                        <a:pt x="3066" y="8285"/>
                        <a:pt x="3701" y="9555"/>
                        <a:pt x="5606" y="8920"/>
                      </a:cubicBezTo>
                      <a:cubicBezTo>
                        <a:pt x="7511" y="8285"/>
                        <a:pt x="8146" y="5745"/>
                        <a:pt x="6241" y="2570"/>
                      </a:cubicBezTo>
                      <a:close/>
                    </a:path>
                  </a:pathLst>
                </a:custGeom>
                <a:solidFill>
                  <a:srgbClr val="3C3C3C">
                    <a:alpha val="19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42F5194A-0C10-7110-FD9F-9D38A748A991}"/>
                    </a:ext>
                  </a:extLst>
                </p:cNvPr>
                <p:cNvSpPr/>
                <p:nvPr/>
              </p:nvSpPr>
              <p:spPr>
                <a:xfrm>
                  <a:off x="5968473" y="1471264"/>
                  <a:ext cx="7391" cy="9044"/>
                </a:xfrm>
                <a:custGeom>
                  <a:avLst/>
                  <a:gdLst>
                    <a:gd name="connsiteX0" fmla="*/ 6241 w 7391"/>
                    <a:gd name="connsiteY0" fmla="*/ 2570 h 9044"/>
                    <a:gd name="connsiteX1" fmla="*/ 526 w 7391"/>
                    <a:gd name="connsiteY1" fmla="*/ 1300 h 9044"/>
                    <a:gd name="connsiteX2" fmla="*/ 1796 w 7391"/>
                    <a:gd name="connsiteY2" fmla="*/ 5745 h 9044"/>
                    <a:gd name="connsiteX3" fmla="*/ 5606 w 7391"/>
                    <a:gd name="connsiteY3" fmla="*/ 8920 h 9044"/>
                    <a:gd name="connsiteX4" fmla="*/ 6241 w 7391"/>
                    <a:gd name="connsiteY4" fmla="*/ 2570 h 9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1" h="9044">
                      <a:moveTo>
                        <a:pt x="6241" y="2570"/>
                      </a:moveTo>
                      <a:cubicBezTo>
                        <a:pt x="4336" y="-605"/>
                        <a:pt x="1796" y="-605"/>
                        <a:pt x="526" y="1300"/>
                      </a:cubicBezTo>
                      <a:cubicBezTo>
                        <a:pt x="-744" y="2570"/>
                        <a:pt x="526" y="3840"/>
                        <a:pt x="1796" y="5745"/>
                      </a:cubicBezTo>
                      <a:cubicBezTo>
                        <a:pt x="3066" y="7650"/>
                        <a:pt x="3701" y="9555"/>
                        <a:pt x="5606" y="8920"/>
                      </a:cubicBezTo>
                      <a:cubicBezTo>
                        <a:pt x="7511" y="8285"/>
                        <a:pt x="8146" y="5745"/>
                        <a:pt x="6241" y="2570"/>
                      </a:cubicBezTo>
                      <a:close/>
                    </a:path>
                  </a:pathLst>
                </a:custGeom>
                <a:solidFill>
                  <a:srgbClr val="404040">
                    <a:alpha val="25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B3DCDF-688E-1809-1BD9-5729B7D5DDF8}"/>
                    </a:ext>
                  </a:extLst>
                </p:cNvPr>
                <p:cNvSpPr/>
                <p:nvPr/>
              </p:nvSpPr>
              <p:spPr>
                <a:xfrm>
                  <a:off x="5968473" y="1471457"/>
                  <a:ext cx="7034" cy="8852"/>
                </a:xfrm>
                <a:custGeom>
                  <a:avLst/>
                  <a:gdLst>
                    <a:gd name="connsiteX0" fmla="*/ 5606 w 7034"/>
                    <a:gd name="connsiteY0" fmla="*/ 2378 h 8852"/>
                    <a:gd name="connsiteX1" fmla="*/ 526 w 7034"/>
                    <a:gd name="connsiteY1" fmla="*/ 1108 h 8852"/>
                    <a:gd name="connsiteX2" fmla="*/ 1796 w 7034"/>
                    <a:gd name="connsiteY2" fmla="*/ 5553 h 8852"/>
                    <a:gd name="connsiteX3" fmla="*/ 5606 w 7034"/>
                    <a:gd name="connsiteY3" fmla="*/ 8728 h 8852"/>
                    <a:gd name="connsiteX4" fmla="*/ 5606 w 7034"/>
                    <a:gd name="connsiteY4" fmla="*/ 2378 h 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4" h="8852">
                      <a:moveTo>
                        <a:pt x="5606" y="2378"/>
                      </a:moveTo>
                      <a:cubicBezTo>
                        <a:pt x="3701" y="-162"/>
                        <a:pt x="1161" y="-797"/>
                        <a:pt x="526" y="1108"/>
                      </a:cubicBezTo>
                      <a:cubicBezTo>
                        <a:pt x="-744" y="2378"/>
                        <a:pt x="526" y="3013"/>
                        <a:pt x="1796" y="5553"/>
                      </a:cubicBezTo>
                      <a:cubicBezTo>
                        <a:pt x="3066" y="7458"/>
                        <a:pt x="3701" y="9363"/>
                        <a:pt x="5606" y="8728"/>
                      </a:cubicBezTo>
                      <a:cubicBezTo>
                        <a:pt x="7511" y="7458"/>
                        <a:pt x="7511" y="5553"/>
                        <a:pt x="5606" y="2378"/>
                      </a:cubicBezTo>
                      <a:close/>
                    </a:path>
                  </a:pathLst>
                </a:custGeom>
                <a:solidFill>
                  <a:srgbClr val="444444">
                    <a:alpha val="31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593E488F-8E43-20FD-4F2C-0371B5D318B1}"/>
                    </a:ext>
                  </a:extLst>
                </p:cNvPr>
                <p:cNvSpPr/>
                <p:nvPr/>
              </p:nvSpPr>
              <p:spPr>
                <a:xfrm>
                  <a:off x="5968473" y="1471730"/>
                  <a:ext cx="6756" cy="7943"/>
                </a:xfrm>
                <a:custGeom>
                  <a:avLst/>
                  <a:gdLst>
                    <a:gd name="connsiteX0" fmla="*/ 5606 w 6756"/>
                    <a:gd name="connsiteY0" fmla="*/ 2104 h 7943"/>
                    <a:gd name="connsiteX1" fmla="*/ 526 w 6756"/>
                    <a:gd name="connsiteY1" fmla="*/ 834 h 7943"/>
                    <a:gd name="connsiteX2" fmla="*/ 1796 w 6756"/>
                    <a:gd name="connsiteY2" fmla="*/ 4644 h 7943"/>
                    <a:gd name="connsiteX3" fmla="*/ 4971 w 6756"/>
                    <a:gd name="connsiteY3" fmla="*/ 7819 h 7943"/>
                    <a:gd name="connsiteX4" fmla="*/ 5606 w 6756"/>
                    <a:gd name="connsiteY4" fmla="*/ 2104 h 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56" h="7943">
                      <a:moveTo>
                        <a:pt x="5606" y="2104"/>
                      </a:moveTo>
                      <a:cubicBezTo>
                        <a:pt x="3701" y="-436"/>
                        <a:pt x="1796" y="-436"/>
                        <a:pt x="526" y="834"/>
                      </a:cubicBezTo>
                      <a:cubicBezTo>
                        <a:pt x="-744" y="2104"/>
                        <a:pt x="526" y="2739"/>
                        <a:pt x="1796" y="4644"/>
                      </a:cubicBezTo>
                      <a:cubicBezTo>
                        <a:pt x="3066" y="6549"/>
                        <a:pt x="3701" y="8454"/>
                        <a:pt x="4971" y="7819"/>
                      </a:cubicBezTo>
                      <a:cubicBezTo>
                        <a:pt x="6876" y="7184"/>
                        <a:pt x="7511" y="5279"/>
                        <a:pt x="5606" y="2104"/>
                      </a:cubicBezTo>
                      <a:close/>
                    </a:path>
                  </a:pathLst>
                </a:custGeom>
                <a:solidFill>
                  <a:srgbClr val="484848">
                    <a:alpha val="38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264A4641-725D-087E-353A-873C5EA386CE}"/>
                    </a:ext>
                  </a:extLst>
                </p:cNvPr>
                <p:cNvSpPr/>
                <p:nvPr/>
              </p:nvSpPr>
              <p:spPr>
                <a:xfrm>
                  <a:off x="5969385" y="1471730"/>
                  <a:ext cx="5896" cy="7349"/>
                </a:xfrm>
                <a:custGeom>
                  <a:avLst/>
                  <a:gdLst>
                    <a:gd name="connsiteX0" fmla="*/ 4694 w 5896"/>
                    <a:gd name="connsiteY0" fmla="*/ 2104 h 7349"/>
                    <a:gd name="connsiteX1" fmla="*/ 249 w 5896"/>
                    <a:gd name="connsiteY1" fmla="*/ 834 h 7349"/>
                    <a:gd name="connsiteX2" fmla="*/ 1519 w 5896"/>
                    <a:gd name="connsiteY2" fmla="*/ 4644 h 7349"/>
                    <a:gd name="connsiteX3" fmla="*/ 4694 w 5896"/>
                    <a:gd name="connsiteY3" fmla="*/ 7184 h 7349"/>
                    <a:gd name="connsiteX4" fmla="*/ 4694 w 5896"/>
                    <a:gd name="connsiteY4" fmla="*/ 2104 h 7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96" h="7349">
                      <a:moveTo>
                        <a:pt x="4694" y="2104"/>
                      </a:moveTo>
                      <a:cubicBezTo>
                        <a:pt x="3424" y="-436"/>
                        <a:pt x="884" y="-436"/>
                        <a:pt x="249" y="834"/>
                      </a:cubicBezTo>
                      <a:cubicBezTo>
                        <a:pt x="-386" y="2104"/>
                        <a:pt x="249" y="2739"/>
                        <a:pt x="1519" y="4644"/>
                      </a:cubicBezTo>
                      <a:cubicBezTo>
                        <a:pt x="2789" y="6549"/>
                        <a:pt x="3424" y="7819"/>
                        <a:pt x="4694" y="7184"/>
                      </a:cubicBezTo>
                      <a:cubicBezTo>
                        <a:pt x="5964" y="7184"/>
                        <a:pt x="6599" y="4644"/>
                        <a:pt x="4694" y="2104"/>
                      </a:cubicBezTo>
                      <a:close/>
                    </a:path>
                  </a:pathLst>
                </a:custGeom>
                <a:solidFill>
                  <a:srgbClr val="4C4C4C">
                    <a:alpha val="44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ABFDABF-FF85-8927-48E9-8519CE3F83A0}"/>
                    </a:ext>
                  </a:extLst>
                </p:cNvPr>
                <p:cNvSpPr/>
                <p:nvPr/>
              </p:nvSpPr>
              <p:spPr>
                <a:xfrm>
                  <a:off x="5969385" y="1472365"/>
                  <a:ext cx="5646" cy="7349"/>
                </a:xfrm>
                <a:custGeom>
                  <a:avLst/>
                  <a:gdLst>
                    <a:gd name="connsiteX0" fmla="*/ 4694 w 5646"/>
                    <a:gd name="connsiteY0" fmla="*/ 2104 h 7349"/>
                    <a:gd name="connsiteX1" fmla="*/ 249 w 5646"/>
                    <a:gd name="connsiteY1" fmla="*/ 834 h 7349"/>
                    <a:gd name="connsiteX2" fmla="*/ 1519 w 5646"/>
                    <a:gd name="connsiteY2" fmla="*/ 4644 h 7349"/>
                    <a:gd name="connsiteX3" fmla="*/ 4694 w 5646"/>
                    <a:gd name="connsiteY3" fmla="*/ 7184 h 7349"/>
                    <a:gd name="connsiteX4" fmla="*/ 4694 w 5646"/>
                    <a:gd name="connsiteY4" fmla="*/ 2104 h 7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46" h="7349">
                      <a:moveTo>
                        <a:pt x="4694" y="2104"/>
                      </a:moveTo>
                      <a:cubicBezTo>
                        <a:pt x="3424" y="-436"/>
                        <a:pt x="884" y="-436"/>
                        <a:pt x="249" y="834"/>
                      </a:cubicBezTo>
                      <a:cubicBezTo>
                        <a:pt x="-386" y="2104"/>
                        <a:pt x="249" y="2739"/>
                        <a:pt x="1519" y="4644"/>
                      </a:cubicBezTo>
                      <a:cubicBezTo>
                        <a:pt x="2789" y="6549"/>
                        <a:pt x="2789" y="7819"/>
                        <a:pt x="4694" y="7184"/>
                      </a:cubicBezTo>
                      <a:cubicBezTo>
                        <a:pt x="5964" y="6549"/>
                        <a:pt x="5964" y="4009"/>
                        <a:pt x="4694" y="2104"/>
                      </a:cubicBezTo>
                      <a:close/>
                    </a:path>
                  </a:pathLst>
                </a:custGeom>
                <a:solidFill>
                  <a:srgbClr val="515151">
                    <a:alpha val="50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5CBFA6BA-815F-ADFE-8FED-AE3A989DC140}"/>
                    </a:ext>
                  </a:extLst>
                </p:cNvPr>
                <p:cNvSpPr/>
                <p:nvPr/>
              </p:nvSpPr>
              <p:spPr>
                <a:xfrm>
                  <a:off x="5969385" y="1472365"/>
                  <a:ext cx="5646" cy="6714"/>
                </a:xfrm>
                <a:custGeom>
                  <a:avLst/>
                  <a:gdLst>
                    <a:gd name="connsiteX0" fmla="*/ 4694 w 5646"/>
                    <a:gd name="connsiteY0" fmla="*/ 2104 h 6714"/>
                    <a:gd name="connsiteX1" fmla="*/ 249 w 5646"/>
                    <a:gd name="connsiteY1" fmla="*/ 834 h 6714"/>
                    <a:gd name="connsiteX2" fmla="*/ 1519 w 5646"/>
                    <a:gd name="connsiteY2" fmla="*/ 4009 h 6714"/>
                    <a:gd name="connsiteX3" fmla="*/ 4694 w 5646"/>
                    <a:gd name="connsiteY3" fmla="*/ 6549 h 6714"/>
                    <a:gd name="connsiteX4" fmla="*/ 4694 w 5646"/>
                    <a:gd name="connsiteY4" fmla="*/ 2104 h 6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46" h="6714">
                      <a:moveTo>
                        <a:pt x="4694" y="2104"/>
                      </a:moveTo>
                      <a:cubicBezTo>
                        <a:pt x="3424" y="-436"/>
                        <a:pt x="1519" y="-436"/>
                        <a:pt x="249" y="834"/>
                      </a:cubicBezTo>
                      <a:cubicBezTo>
                        <a:pt x="-386" y="2104"/>
                        <a:pt x="249" y="2739"/>
                        <a:pt x="1519" y="4009"/>
                      </a:cubicBezTo>
                      <a:cubicBezTo>
                        <a:pt x="2789" y="5914"/>
                        <a:pt x="2789" y="7184"/>
                        <a:pt x="4694" y="6549"/>
                      </a:cubicBezTo>
                      <a:cubicBezTo>
                        <a:pt x="5964" y="5914"/>
                        <a:pt x="5964" y="4009"/>
                        <a:pt x="4694" y="2104"/>
                      </a:cubicBezTo>
                      <a:close/>
                    </a:path>
                  </a:pathLst>
                </a:custGeom>
                <a:solidFill>
                  <a:srgbClr val="555555">
                    <a:alpha val="56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D92A3CD-4BC1-4A91-E336-B092807D05BB}"/>
                    </a:ext>
                  </a:extLst>
                </p:cNvPr>
                <p:cNvSpPr/>
                <p:nvPr/>
              </p:nvSpPr>
              <p:spPr>
                <a:xfrm>
                  <a:off x="5970020" y="1472539"/>
                  <a:ext cx="4792" cy="6501"/>
                </a:xfrm>
                <a:custGeom>
                  <a:avLst/>
                  <a:gdLst>
                    <a:gd name="connsiteX0" fmla="*/ 4059 w 4792"/>
                    <a:gd name="connsiteY0" fmla="*/ 1931 h 6501"/>
                    <a:gd name="connsiteX1" fmla="*/ 249 w 4792"/>
                    <a:gd name="connsiteY1" fmla="*/ 661 h 6501"/>
                    <a:gd name="connsiteX2" fmla="*/ 1519 w 4792"/>
                    <a:gd name="connsiteY2" fmla="*/ 3836 h 6501"/>
                    <a:gd name="connsiteX3" fmla="*/ 4059 w 4792"/>
                    <a:gd name="connsiteY3" fmla="*/ 6376 h 6501"/>
                    <a:gd name="connsiteX4" fmla="*/ 4059 w 4792"/>
                    <a:gd name="connsiteY4" fmla="*/ 1931 h 6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" h="6501">
                      <a:moveTo>
                        <a:pt x="4059" y="1931"/>
                      </a:moveTo>
                      <a:cubicBezTo>
                        <a:pt x="2789" y="26"/>
                        <a:pt x="884" y="-609"/>
                        <a:pt x="249" y="661"/>
                      </a:cubicBezTo>
                      <a:cubicBezTo>
                        <a:pt x="-386" y="1931"/>
                        <a:pt x="249" y="2566"/>
                        <a:pt x="1519" y="3836"/>
                      </a:cubicBezTo>
                      <a:cubicBezTo>
                        <a:pt x="2789" y="5106"/>
                        <a:pt x="2789" y="7011"/>
                        <a:pt x="4059" y="6376"/>
                      </a:cubicBezTo>
                      <a:cubicBezTo>
                        <a:pt x="4694" y="5741"/>
                        <a:pt x="5329" y="3836"/>
                        <a:pt x="4059" y="1931"/>
                      </a:cubicBezTo>
                      <a:close/>
                    </a:path>
                  </a:pathLst>
                </a:custGeom>
                <a:solidFill>
                  <a:srgbClr val="595959">
                    <a:alpha val="63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4B235378-0DF5-A26D-2635-BD940E727DA8}"/>
                    </a:ext>
                  </a:extLst>
                </p:cNvPr>
                <p:cNvSpPr/>
                <p:nvPr/>
              </p:nvSpPr>
              <p:spPr>
                <a:xfrm>
                  <a:off x="5969371" y="1472820"/>
                  <a:ext cx="4958" cy="6094"/>
                </a:xfrm>
                <a:custGeom>
                  <a:avLst/>
                  <a:gdLst>
                    <a:gd name="connsiteX0" fmla="*/ 4073 w 4958"/>
                    <a:gd name="connsiteY0" fmla="*/ 1650 h 6094"/>
                    <a:gd name="connsiteX1" fmla="*/ 263 w 4958"/>
                    <a:gd name="connsiteY1" fmla="*/ 380 h 6094"/>
                    <a:gd name="connsiteX2" fmla="*/ 898 w 4958"/>
                    <a:gd name="connsiteY2" fmla="*/ 3555 h 6094"/>
                    <a:gd name="connsiteX3" fmla="*/ 3438 w 4958"/>
                    <a:gd name="connsiteY3" fmla="*/ 6095 h 6094"/>
                    <a:gd name="connsiteX4" fmla="*/ 4073 w 4958"/>
                    <a:gd name="connsiteY4" fmla="*/ 1650 h 6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58" h="6094">
                      <a:moveTo>
                        <a:pt x="4073" y="1650"/>
                      </a:moveTo>
                      <a:cubicBezTo>
                        <a:pt x="2803" y="-255"/>
                        <a:pt x="898" y="-255"/>
                        <a:pt x="263" y="380"/>
                      </a:cubicBezTo>
                      <a:cubicBezTo>
                        <a:pt x="-372" y="1015"/>
                        <a:pt x="263" y="2285"/>
                        <a:pt x="898" y="3555"/>
                      </a:cubicBezTo>
                      <a:cubicBezTo>
                        <a:pt x="1533" y="4825"/>
                        <a:pt x="2168" y="6095"/>
                        <a:pt x="3438" y="6095"/>
                      </a:cubicBezTo>
                      <a:cubicBezTo>
                        <a:pt x="5343" y="5460"/>
                        <a:pt x="5343" y="3555"/>
                        <a:pt x="4073" y="1650"/>
                      </a:cubicBezTo>
                      <a:close/>
                    </a:path>
                  </a:pathLst>
                </a:custGeom>
                <a:solidFill>
                  <a:srgbClr val="5D5D5D">
                    <a:alpha val="69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09AC52FE-7D96-767B-EF27-A6839849BFD1}"/>
                    </a:ext>
                  </a:extLst>
                </p:cNvPr>
                <p:cNvSpPr/>
                <p:nvPr/>
              </p:nvSpPr>
              <p:spPr>
                <a:xfrm>
                  <a:off x="5970006" y="1472820"/>
                  <a:ext cx="4390" cy="5628"/>
                </a:xfrm>
                <a:custGeom>
                  <a:avLst/>
                  <a:gdLst>
                    <a:gd name="connsiteX0" fmla="*/ 3438 w 4390"/>
                    <a:gd name="connsiteY0" fmla="*/ 1650 h 5628"/>
                    <a:gd name="connsiteX1" fmla="*/ 263 w 4390"/>
                    <a:gd name="connsiteY1" fmla="*/ 380 h 5628"/>
                    <a:gd name="connsiteX2" fmla="*/ 898 w 4390"/>
                    <a:gd name="connsiteY2" fmla="*/ 3555 h 5628"/>
                    <a:gd name="connsiteX3" fmla="*/ 3438 w 4390"/>
                    <a:gd name="connsiteY3" fmla="*/ 5460 h 5628"/>
                    <a:gd name="connsiteX4" fmla="*/ 3438 w 4390"/>
                    <a:gd name="connsiteY4" fmla="*/ 1650 h 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90" h="5628">
                      <a:moveTo>
                        <a:pt x="3438" y="1650"/>
                      </a:moveTo>
                      <a:cubicBezTo>
                        <a:pt x="2168" y="-255"/>
                        <a:pt x="898" y="-255"/>
                        <a:pt x="263" y="380"/>
                      </a:cubicBezTo>
                      <a:cubicBezTo>
                        <a:pt x="-372" y="1015"/>
                        <a:pt x="263" y="1650"/>
                        <a:pt x="898" y="3555"/>
                      </a:cubicBezTo>
                      <a:cubicBezTo>
                        <a:pt x="1533" y="4825"/>
                        <a:pt x="2168" y="6095"/>
                        <a:pt x="3438" y="5460"/>
                      </a:cubicBezTo>
                      <a:cubicBezTo>
                        <a:pt x="4708" y="5460"/>
                        <a:pt x="4708" y="3555"/>
                        <a:pt x="3438" y="1650"/>
                      </a:cubicBezTo>
                      <a:close/>
                    </a:path>
                  </a:pathLst>
                </a:custGeom>
                <a:solidFill>
                  <a:srgbClr val="626262">
                    <a:alpha val="75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EEEB17FE-EEE2-0611-F2F0-0C83FF28C544}"/>
                    </a:ext>
                  </a:extLst>
                </p:cNvPr>
                <p:cNvSpPr/>
                <p:nvPr/>
              </p:nvSpPr>
              <p:spPr>
                <a:xfrm>
                  <a:off x="5970006" y="1472820"/>
                  <a:ext cx="4390" cy="4993"/>
                </a:xfrm>
                <a:custGeom>
                  <a:avLst/>
                  <a:gdLst>
                    <a:gd name="connsiteX0" fmla="*/ 3438 w 4390"/>
                    <a:gd name="connsiteY0" fmla="*/ 1650 h 4993"/>
                    <a:gd name="connsiteX1" fmla="*/ 263 w 4390"/>
                    <a:gd name="connsiteY1" fmla="*/ 380 h 4993"/>
                    <a:gd name="connsiteX2" fmla="*/ 898 w 4390"/>
                    <a:gd name="connsiteY2" fmla="*/ 2920 h 4993"/>
                    <a:gd name="connsiteX3" fmla="*/ 3438 w 4390"/>
                    <a:gd name="connsiteY3" fmla="*/ 4825 h 4993"/>
                    <a:gd name="connsiteX4" fmla="*/ 3438 w 4390"/>
                    <a:gd name="connsiteY4" fmla="*/ 1650 h 4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90" h="4993">
                      <a:moveTo>
                        <a:pt x="3438" y="1650"/>
                      </a:moveTo>
                      <a:cubicBezTo>
                        <a:pt x="2168" y="-255"/>
                        <a:pt x="898" y="-255"/>
                        <a:pt x="263" y="380"/>
                      </a:cubicBezTo>
                      <a:cubicBezTo>
                        <a:pt x="-372" y="1015"/>
                        <a:pt x="263" y="1650"/>
                        <a:pt x="898" y="2920"/>
                      </a:cubicBezTo>
                      <a:cubicBezTo>
                        <a:pt x="1533" y="4190"/>
                        <a:pt x="2168" y="5460"/>
                        <a:pt x="3438" y="4825"/>
                      </a:cubicBezTo>
                      <a:cubicBezTo>
                        <a:pt x="4708" y="4825"/>
                        <a:pt x="4708" y="3555"/>
                        <a:pt x="3438" y="1650"/>
                      </a:cubicBezTo>
                      <a:close/>
                    </a:path>
                  </a:pathLst>
                </a:custGeom>
                <a:solidFill>
                  <a:srgbClr val="666666">
                    <a:alpha val="81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DE22A8C-8CB9-DE66-520C-25C9F9E7E95D}"/>
                    </a:ext>
                  </a:extLst>
                </p:cNvPr>
                <p:cNvSpPr/>
                <p:nvPr/>
              </p:nvSpPr>
              <p:spPr>
                <a:xfrm>
                  <a:off x="5970006" y="1473142"/>
                  <a:ext cx="4130" cy="5306"/>
                </a:xfrm>
                <a:custGeom>
                  <a:avLst/>
                  <a:gdLst>
                    <a:gd name="connsiteX0" fmla="*/ 3438 w 4130"/>
                    <a:gd name="connsiteY0" fmla="*/ 1327 h 5306"/>
                    <a:gd name="connsiteX1" fmla="*/ 263 w 4130"/>
                    <a:gd name="connsiteY1" fmla="*/ 692 h 5306"/>
                    <a:gd name="connsiteX2" fmla="*/ 898 w 4130"/>
                    <a:gd name="connsiteY2" fmla="*/ 3232 h 5306"/>
                    <a:gd name="connsiteX3" fmla="*/ 2803 w 4130"/>
                    <a:gd name="connsiteY3" fmla="*/ 5137 h 5306"/>
                    <a:gd name="connsiteX4" fmla="*/ 3438 w 4130"/>
                    <a:gd name="connsiteY4" fmla="*/ 1327 h 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0" h="5306">
                      <a:moveTo>
                        <a:pt x="3438" y="1327"/>
                      </a:moveTo>
                      <a:cubicBezTo>
                        <a:pt x="2168" y="57"/>
                        <a:pt x="898" y="-578"/>
                        <a:pt x="263" y="692"/>
                      </a:cubicBezTo>
                      <a:cubicBezTo>
                        <a:pt x="-372" y="1327"/>
                        <a:pt x="263" y="1962"/>
                        <a:pt x="898" y="3232"/>
                      </a:cubicBezTo>
                      <a:cubicBezTo>
                        <a:pt x="1533" y="4502"/>
                        <a:pt x="2168" y="5772"/>
                        <a:pt x="2803" y="5137"/>
                      </a:cubicBezTo>
                      <a:cubicBezTo>
                        <a:pt x="4073" y="4502"/>
                        <a:pt x="4708" y="3232"/>
                        <a:pt x="3438" y="1327"/>
                      </a:cubicBezTo>
                      <a:close/>
                    </a:path>
                  </a:pathLst>
                </a:custGeom>
                <a:solidFill>
                  <a:srgbClr val="6A6A6A">
                    <a:alpha val="88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EE34CE2-D7CF-792E-2E7B-577A1B6AA289}"/>
                    </a:ext>
                  </a:extLst>
                </p:cNvPr>
                <p:cNvSpPr/>
                <p:nvPr/>
              </p:nvSpPr>
              <p:spPr>
                <a:xfrm>
                  <a:off x="5970641" y="1473142"/>
                  <a:ext cx="3279" cy="5137"/>
                </a:xfrm>
                <a:custGeom>
                  <a:avLst/>
                  <a:gdLst>
                    <a:gd name="connsiteX0" fmla="*/ 2803 w 3279"/>
                    <a:gd name="connsiteY0" fmla="*/ 1327 h 5137"/>
                    <a:gd name="connsiteX1" fmla="*/ 263 w 3279"/>
                    <a:gd name="connsiteY1" fmla="*/ 692 h 5137"/>
                    <a:gd name="connsiteX2" fmla="*/ 898 w 3279"/>
                    <a:gd name="connsiteY2" fmla="*/ 3232 h 5137"/>
                    <a:gd name="connsiteX3" fmla="*/ 2803 w 3279"/>
                    <a:gd name="connsiteY3" fmla="*/ 5137 h 5137"/>
                    <a:gd name="connsiteX4" fmla="*/ 2803 w 3279"/>
                    <a:gd name="connsiteY4" fmla="*/ 1327 h 5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9" h="5137">
                      <a:moveTo>
                        <a:pt x="2803" y="1327"/>
                      </a:moveTo>
                      <a:cubicBezTo>
                        <a:pt x="2168" y="57"/>
                        <a:pt x="898" y="-578"/>
                        <a:pt x="263" y="692"/>
                      </a:cubicBezTo>
                      <a:cubicBezTo>
                        <a:pt x="-372" y="1327"/>
                        <a:pt x="263" y="1962"/>
                        <a:pt x="898" y="3232"/>
                      </a:cubicBezTo>
                      <a:cubicBezTo>
                        <a:pt x="1533" y="4502"/>
                        <a:pt x="2168" y="5137"/>
                        <a:pt x="2803" y="5137"/>
                      </a:cubicBezTo>
                      <a:cubicBezTo>
                        <a:pt x="3438" y="4502"/>
                        <a:pt x="3438" y="3232"/>
                        <a:pt x="2803" y="1327"/>
                      </a:cubicBezTo>
                      <a:close/>
                    </a:path>
                  </a:pathLst>
                </a:custGeom>
                <a:solidFill>
                  <a:srgbClr val="6E6E6E">
                    <a:alpha val="94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2F2E56D5-7C4E-0EC4-BA9E-292336CA5AEC}"/>
                    </a:ext>
                  </a:extLst>
                </p:cNvPr>
                <p:cNvSpPr/>
                <p:nvPr/>
              </p:nvSpPr>
              <p:spPr>
                <a:xfrm>
                  <a:off x="5970641" y="1473417"/>
                  <a:ext cx="3279" cy="4227"/>
                </a:xfrm>
                <a:custGeom>
                  <a:avLst/>
                  <a:gdLst>
                    <a:gd name="connsiteX0" fmla="*/ 2803 w 3279"/>
                    <a:gd name="connsiteY0" fmla="*/ 1052 h 4227"/>
                    <a:gd name="connsiteX1" fmla="*/ 263 w 3279"/>
                    <a:gd name="connsiteY1" fmla="*/ 417 h 4227"/>
                    <a:gd name="connsiteX2" fmla="*/ 898 w 3279"/>
                    <a:gd name="connsiteY2" fmla="*/ 2322 h 4227"/>
                    <a:gd name="connsiteX3" fmla="*/ 2803 w 3279"/>
                    <a:gd name="connsiteY3" fmla="*/ 4227 h 4227"/>
                    <a:gd name="connsiteX4" fmla="*/ 2803 w 3279"/>
                    <a:gd name="connsiteY4" fmla="*/ 1052 h 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9" h="4227">
                      <a:moveTo>
                        <a:pt x="2803" y="1052"/>
                      </a:moveTo>
                      <a:cubicBezTo>
                        <a:pt x="2168" y="-218"/>
                        <a:pt x="898" y="-218"/>
                        <a:pt x="263" y="417"/>
                      </a:cubicBezTo>
                      <a:cubicBezTo>
                        <a:pt x="-372" y="1052"/>
                        <a:pt x="263" y="1687"/>
                        <a:pt x="898" y="2322"/>
                      </a:cubicBezTo>
                      <a:cubicBezTo>
                        <a:pt x="1533" y="3592"/>
                        <a:pt x="2168" y="4227"/>
                        <a:pt x="2803" y="4227"/>
                      </a:cubicBezTo>
                      <a:cubicBezTo>
                        <a:pt x="3438" y="4227"/>
                        <a:pt x="3438" y="2957"/>
                        <a:pt x="2803" y="1052"/>
                      </a:cubicBezTo>
                      <a:close/>
                    </a:path>
                  </a:pathLst>
                </a:custGeom>
                <a:solidFill>
                  <a:srgbClr val="72727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2A7DD49-B7B0-4FAE-1FB0-32DB16D0C8B7}"/>
                  </a:ext>
                </a:extLst>
              </p:cNvPr>
              <p:cNvSpPr/>
              <p:nvPr/>
            </p:nvSpPr>
            <p:spPr>
              <a:xfrm>
                <a:off x="5955029" y="1467485"/>
                <a:ext cx="22860" cy="22859"/>
              </a:xfrm>
              <a:custGeom>
                <a:avLst/>
                <a:gdLst>
                  <a:gd name="connsiteX0" fmla="*/ 0 w 22860"/>
                  <a:gd name="connsiteY0" fmla="*/ 11430 h 22859"/>
                  <a:gd name="connsiteX1" fmla="*/ 11430 w 22860"/>
                  <a:gd name="connsiteY1" fmla="*/ 0 h 22859"/>
                  <a:gd name="connsiteX2" fmla="*/ 22860 w 22860"/>
                  <a:gd name="connsiteY2" fmla="*/ 11430 h 22859"/>
                  <a:gd name="connsiteX3" fmla="*/ 11430 w 22860"/>
                  <a:gd name="connsiteY3" fmla="*/ 22860 h 22859"/>
                  <a:gd name="connsiteX4" fmla="*/ 0 w 22860"/>
                  <a:gd name="connsiteY4" fmla="*/ 11430 h 22859"/>
                  <a:gd name="connsiteX5" fmla="*/ 22225 w 22860"/>
                  <a:gd name="connsiteY5" fmla="*/ 11430 h 22859"/>
                  <a:gd name="connsiteX6" fmla="*/ 11430 w 22860"/>
                  <a:gd name="connsiteY6" fmla="*/ 635 h 22859"/>
                  <a:gd name="connsiteX7" fmla="*/ 635 w 22860"/>
                  <a:gd name="connsiteY7" fmla="*/ 11430 h 22859"/>
                  <a:gd name="connsiteX8" fmla="*/ 11430 w 22860"/>
                  <a:gd name="connsiteY8" fmla="*/ 22225 h 22859"/>
                  <a:gd name="connsiteX9" fmla="*/ 22225 w 22860"/>
                  <a:gd name="connsiteY9" fmla="*/ 1143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" h="22859">
                    <a:moveTo>
                      <a:pt x="0" y="11430"/>
                    </a:moveTo>
                    <a:cubicBezTo>
                      <a:pt x="0" y="5080"/>
                      <a:pt x="5080" y="0"/>
                      <a:pt x="11430" y="0"/>
                    </a:cubicBezTo>
                    <a:cubicBezTo>
                      <a:pt x="17780" y="0"/>
                      <a:pt x="22860" y="5080"/>
                      <a:pt x="22860" y="11430"/>
                    </a:cubicBezTo>
                    <a:cubicBezTo>
                      <a:pt x="22860" y="17780"/>
                      <a:pt x="17780" y="22860"/>
                      <a:pt x="11430" y="22860"/>
                    </a:cubicBezTo>
                    <a:cubicBezTo>
                      <a:pt x="5080" y="22860"/>
                      <a:pt x="0" y="17780"/>
                      <a:pt x="0" y="11430"/>
                    </a:cubicBezTo>
                    <a:close/>
                    <a:moveTo>
                      <a:pt x="22225" y="11430"/>
                    </a:moveTo>
                    <a:cubicBezTo>
                      <a:pt x="22225" y="5715"/>
                      <a:pt x="17145" y="635"/>
                      <a:pt x="11430" y="635"/>
                    </a:cubicBezTo>
                    <a:cubicBezTo>
                      <a:pt x="5715" y="635"/>
                      <a:pt x="635" y="5715"/>
                      <a:pt x="635" y="11430"/>
                    </a:cubicBezTo>
                    <a:cubicBezTo>
                      <a:pt x="635" y="17145"/>
                      <a:pt x="5715" y="22225"/>
                      <a:pt x="11430" y="22225"/>
                    </a:cubicBezTo>
                    <a:cubicBezTo>
                      <a:pt x="17145" y="22225"/>
                      <a:pt x="22225" y="17145"/>
                      <a:pt x="22225" y="11430"/>
                    </a:cubicBezTo>
                    <a:close/>
                  </a:path>
                </a:pathLst>
              </a:custGeom>
              <a:solidFill>
                <a:srgbClr val="08080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E553068-9591-940D-F292-ADCB99B960DE}"/>
                  </a:ext>
                </a:extLst>
              </p:cNvPr>
              <p:cNvSpPr/>
              <p:nvPr/>
            </p:nvSpPr>
            <p:spPr>
              <a:xfrm>
                <a:off x="5966459" y="1476375"/>
                <a:ext cx="2540" cy="2539"/>
              </a:xfrm>
              <a:custGeom>
                <a:avLst/>
                <a:gdLst>
                  <a:gd name="connsiteX0" fmla="*/ 1270 w 2540"/>
                  <a:gd name="connsiteY0" fmla="*/ 2540 h 2539"/>
                  <a:gd name="connsiteX1" fmla="*/ 0 w 2540"/>
                  <a:gd name="connsiteY1" fmla="*/ 1270 h 2539"/>
                  <a:gd name="connsiteX2" fmla="*/ 1270 w 2540"/>
                  <a:gd name="connsiteY2" fmla="*/ 0 h 2539"/>
                  <a:gd name="connsiteX3" fmla="*/ 2540 w 2540"/>
                  <a:gd name="connsiteY3" fmla="*/ 1270 h 2539"/>
                  <a:gd name="connsiteX4" fmla="*/ 1270 w 2540"/>
                  <a:gd name="connsiteY4" fmla="*/ 2540 h 2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" h="2539">
                    <a:moveTo>
                      <a:pt x="1270" y="2540"/>
                    </a:moveTo>
                    <a:cubicBezTo>
                      <a:pt x="635" y="2540"/>
                      <a:pt x="0" y="1905"/>
                      <a:pt x="0" y="1270"/>
                    </a:cubicBezTo>
                    <a:cubicBezTo>
                      <a:pt x="0" y="635"/>
                      <a:pt x="635" y="0"/>
                      <a:pt x="1270" y="0"/>
                    </a:cubicBezTo>
                    <a:cubicBezTo>
                      <a:pt x="1905" y="0"/>
                      <a:pt x="2540" y="635"/>
                      <a:pt x="2540" y="1270"/>
                    </a:cubicBezTo>
                    <a:cubicBezTo>
                      <a:pt x="2540" y="1905"/>
                      <a:pt x="1905" y="2540"/>
                      <a:pt x="1270" y="2540"/>
                    </a:cubicBezTo>
                    <a:close/>
                  </a:path>
                </a:pathLst>
              </a:custGeom>
              <a:solidFill>
                <a:srgbClr val="636363">
                  <a:alpha val="30000"/>
                </a:srgb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51846DD-BA5E-EADE-8854-93450598D0C6}"/>
                  </a:ext>
                </a:extLst>
              </p:cNvPr>
              <p:cNvSpPr/>
              <p:nvPr/>
            </p:nvSpPr>
            <p:spPr>
              <a:xfrm>
                <a:off x="5967253" y="1476375"/>
                <a:ext cx="758" cy="1269"/>
              </a:xfrm>
              <a:custGeom>
                <a:avLst/>
                <a:gdLst>
                  <a:gd name="connsiteX0" fmla="*/ 476 w 758"/>
                  <a:gd name="connsiteY0" fmla="*/ 1270 h 1269"/>
                  <a:gd name="connsiteX1" fmla="*/ 476 w 758"/>
                  <a:gd name="connsiteY1" fmla="*/ 1270 h 1269"/>
                  <a:gd name="connsiteX2" fmla="*/ 476 w 758"/>
                  <a:gd name="connsiteY2" fmla="*/ 0 h 1269"/>
                  <a:gd name="connsiteX3" fmla="*/ 476 w 758"/>
                  <a:gd name="connsiteY3" fmla="*/ 1270 h 1269"/>
                  <a:gd name="connsiteX4" fmla="*/ 476 w 758"/>
                  <a:gd name="connsiteY4" fmla="*/ 1270 h 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" h="1269">
                    <a:moveTo>
                      <a:pt x="476" y="1270"/>
                    </a:moveTo>
                    <a:cubicBezTo>
                      <a:pt x="-159" y="1270"/>
                      <a:pt x="-159" y="1270"/>
                      <a:pt x="476" y="1270"/>
                    </a:cubicBezTo>
                    <a:cubicBezTo>
                      <a:pt x="-159" y="635"/>
                      <a:pt x="476" y="0"/>
                      <a:pt x="476" y="0"/>
                    </a:cubicBezTo>
                    <a:cubicBezTo>
                      <a:pt x="476" y="635"/>
                      <a:pt x="1111" y="635"/>
                      <a:pt x="476" y="1270"/>
                    </a:cubicBezTo>
                    <a:cubicBezTo>
                      <a:pt x="1111" y="1270"/>
                      <a:pt x="476" y="1270"/>
                      <a:pt x="476" y="1270"/>
                    </a:cubicBezTo>
                    <a:close/>
                  </a:path>
                </a:pathLst>
              </a:custGeom>
              <a:solidFill>
                <a:srgbClr val="63636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CC650BC-F3EE-633F-9DC8-5AE8B56EF71E}"/>
                  </a:ext>
                </a:extLst>
              </p:cNvPr>
              <p:cNvSpPr/>
              <p:nvPr/>
            </p:nvSpPr>
            <p:spPr>
              <a:xfrm>
                <a:off x="5963920" y="1478280"/>
                <a:ext cx="2539" cy="2539"/>
              </a:xfrm>
              <a:custGeom>
                <a:avLst/>
                <a:gdLst>
                  <a:gd name="connsiteX0" fmla="*/ 1270 w 2539"/>
                  <a:gd name="connsiteY0" fmla="*/ 2540 h 2539"/>
                  <a:gd name="connsiteX1" fmla="*/ 0 w 2539"/>
                  <a:gd name="connsiteY1" fmla="*/ 1270 h 2539"/>
                  <a:gd name="connsiteX2" fmla="*/ 1270 w 2539"/>
                  <a:gd name="connsiteY2" fmla="*/ 0 h 2539"/>
                  <a:gd name="connsiteX3" fmla="*/ 2540 w 2539"/>
                  <a:gd name="connsiteY3" fmla="*/ 1270 h 2539"/>
                  <a:gd name="connsiteX4" fmla="*/ 1270 w 2539"/>
                  <a:gd name="connsiteY4" fmla="*/ 2540 h 2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9" h="2539">
                    <a:moveTo>
                      <a:pt x="1270" y="2540"/>
                    </a:moveTo>
                    <a:cubicBezTo>
                      <a:pt x="635" y="2540"/>
                      <a:pt x="0" y="1905"/>
                      <a:pt x="0" y="1270"/>
                    </a:cubicBezTo>
                    <a:cubicBezTo>
                      <a:pt x="0" y="635"/>
                      <a:pt x="635" y="0"/>
                      <a:pt x="1270" y="0"/>
                    </a:cubicBezTo>
                    <a:cubicBezTo>
                      <a:pt x="1905" y="0"/>
                      <a:pt x="2540" y="635"/>
                      <a:pt x="2540" y="1270"/>
                    </a:cubicBezTo>
                    <a:cubicBezTo>
                      <a:pt x="1905" y="1905"/>
                      <a:pt x="1905" y="2540"/>
                      <a:pt x="1270" y="2540"/>
                    </a:cubicBezTo>
                    <a:close/>
                  </a:path>
                </a:pathLst>
              </a:custGeom>
              <a:solidFill>
                <a:srgbClr val="636363">
                  <a:alpha val="30000"/>
                </a:srgb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79C6CFD-2440-DBB8-1FD8-D3AE06178D84}"/>
                  </a:ext>
                </a:extLst>
              </p:cNvPr>
              <p:cNvSpPr/>
              <p:nvPr/>
            </p:nvSpPr>
            <p:spPr>
              <a:xfrm>
                <a:off x="5964272" y="1478914"/>
                <a:ext cx="758" cy="1270"/>
              </a:xfrm>
              <a:custGeom>
                <a:avLst/>
                <a:gdLst>
                  <a:gd name="connsiteX0" fmla="*/ 282 w 758"/>
                  <a:gd name="connsiteY0" fmla="*/ 1270 h 1270"/>
                  <a:gd name="connsiteX1" fmla="*/ 282 w 758"/>
                  <a:gd name="connsiteY1" fmla="*/ 1270 h 1270"/>
                  <a:gd name="connsiteX2" fmla="*/ 282 w 758"/>
                  <a:gd name="connsiteY2" fmla="*/ 0 h 1270"/>
                  <a:gd name="connsiteX3" fmla="*/ 282 w 758"/>
                  <a:gd name="connsiteY3" fmla="*/ 1270 h 1270"/>
                  <a:gd name="connsiteX4" fmla="*/ 282 w 758"/>
                  <a:gd name="connsiteY4" fmla="*/ 1270 h 1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" h="1270">
                    <a:moveTo>
                      <a:pt x="282" y="1270"/>
                    </a:moveTo>
                    <a:cubicBezTo>
                      <a:pt x="282" y="1270"/>
                      <a:pt x="282" y="1270"/>
                      <a:pt x="282" y="1270"/>
                    </a:cubicBezTo>
                    <a:cubicBezTo>
                      <a:pt x="-353" y="635"/>
                      <a:pt x="282" y="0"/>
                      <a:pt x="282" y="0"/>
                    </a:cubicBezTo>
                    <a:cubicBezTo>
                      <a:pt x="917" y="0"/>
                      <a:pt x="917" y="635"/>
                      <a:pt x="282" y="1270"/>
                    </a:cubicBezTo>
                    <a:cubicBezTo>
                      <a:pt x="917" y="1270"/>
                      <a:pt x="917" y="1270"/>
                      <a:pt x="282" y="1270"/>
                    </a:cubicBezTo>
                    <a:close/>
                  </a:path>
                </a:pathLst>
              </a:custGeom>
              <a:solidFill>
                <a:srgbClr val="63636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2579C32-7ED9-2ABF-47BF-6BB1C3954CB9}"/>
                </a:ext>
              </a:extLst>
            </p:cNvPr>
            <p:cNvSpPr/>
            <p:nvPr/>
          </p:nvSpPr>
          <p:spPr>
            <a:xfrm>
              <a:off x="2482850" y="5186045"/>
              <a:ext cx="6955790" cy="111125"/>
            </a:xfrm>
            <a:custGeom>
              <a:avLst/>
              <a:gdLst>
                <a:gd name="connsiteX0" fmla="*/ 5525135 w 6955790"/>
                <a:gd name="connsiteY0" fmla="*/ 635 h 111125"/>
                <a:gd name="connsiteX1" fmla="*/ 5522595 w 6955790"/>
                <a:gd name="connsiteY1" fmla="*/ 635 h 111125"/>
                <a:gd name="connsiteX2" fmla="*/ 3968750 w 6955790"/>
                <a:gd name="connsiteY2" fmla="*/ 635 h 111125"/>
                <a:gd name="connsiteX3" fmla="*/ 3968750 w 6955790"/>
                <a:gd name="connsiteY3" fmla="*/ 0 h 111125"/>
                <a:gd name="connsiteX4" fmla="*/ 3964305 w 6955790"/>
                <a:gd name="connsiteY4" fmla="*/ 0 h 111125"/>
                <a:gd name="connsiteX5" fmla="*/ 3964305 w 6955790"/>
                <a:gd name="connsiteY5" fmla="*/ 0 h 111125"/>
                <a:gd name="connsiteX6" fmla="*/ 3472180 w 6955790"/>
                <a:gd name="connsiteY6" fmla="*/ 0 h 111125"/>
                <a:gd name="connsiteX7" fmla="*/ 2980055 w 6955790"/>
                <a:gd name="connsiteY7" fmla="*/ 0 h 111125"/>
                <a:gd name="connsiteX8" fmla="*/ 2980055 w 6955790"/>
                <a:gd name="connsiteY8" fmla="*/ 0 h 111125"/>
                <a:gd name="connsiteX9" fmla="*/ 2975610 w 6955790"/>
                <a:gd name="connsiteY9" fmla="*/ 0 h 111125"/>
                <a:gd name="connsiteX10" fmla="*/ 2975610 w 6955790"/>
                <a:gd name="connsiteY10" fmla="*/ 635 h 111125"/>
                <a:gd name="connsiteX11" fmla="*/ 1433195 w 6955790"/>
                <a:gd name="connsiteY11" fmla="*/ 635 h 111125"/>
                <a:gd name="connsiteX12" fmla="*/ 1431925 w 6955790"/>
                <a:gd name="connsiteY12" fmla="*/ 635 h 111125"/>
                <a:gd name="connsiteX13" fmla="*/ 0 w 6955790"/>
                <a:gd name="connsiteY13" fmla="*/ 635 h 111125"/>
                <a:gd name="connsiteX14" fmla="*/ 0 w 6955790"/>
                <a:gd name="connsiteY14" fmla="*/ 53975 h 111125"/>
                <a:gd name="connsiteX15" fmla="*/ 0 w 6955790"/>
                <a:gd name="connsiteY15" fmla="*/ 53975 h 111125"/>
                <a:gd name="connsiteX16" fmla="*/ 622935 w 6955790"/>
                <a:gd name="connsiteY16" fmla="*/ 111125 h 111125"/>
                <a:gd name="connsiteX17" fmla="*/ 3474085 w 6955790"/>
                <a:gd name="connsiteY17" fmla="*/ 111125 h 111125"/>
                <a:gd name="connsiteX18" fmla="*/ 6326506 w 6955790"/>
                <a:gd name="connsiteY18" fmla="*/ 111125 h 111125"/>
                <a:gd name="connsiteX19" fmla="*/ 6949440 w 6955790"/>
                <a:gd name="connsiteY19" fmla="*/ 53975 h 111125"/>
                <a:gd name="connsiteX20" fmla="*/ 6955790 w 6955790"/>
                <a:gd name="connsiteY20" fmla="*/ 53975 h 111125"/>
                <a:gd name="connsiteX21" fmla="*/ 6955790 w 6955790"/>
                <a:gd name="connsiteY21" fmla="*/ 635 h 111125"/>
                <a:gd name="connsiteX22" fmla="*/ 5525135 w 6955790"/>
                <a:gd name="connsiteY22" fmla="*/ 635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55790" h="111125">
                  <a:moveTo>
                    <a:pt x="5525135" y="635"/>
                  </a:moveTo>
                  <a:lnTo>
                    <a:pt x="5522595" y="635"/>
                  </a:lnTo>
                  <a:lnTo>
                    <a:pt x="3968750" y="635"/>
                  </a:lnTo>
                  <a:cubicBezTo>
                    <a:pt x="3968750" y="635"/>
                    <a:pt x="3968750" y="0"/>
                    <a:pt x="3968750" y="0"/>
                  </a:cubicBezTo>
                  <a:lnTo>
                    <a:pt x="3964305" y="0"/>
                  </a:lnTo>
                  <a:lnTo>
                    <a:pt x="3964305" y="0"/>
                  </a:lnTo>
                  <a:lnTo>
                    <a:pt x="3472180" y="0"/>
                  </a:lnTo>
                  <a:lnTo>
                    <a:pt x="2980055" y="0"/>
                  </a:lnTo>
                  <a:lnTo>
                    <a:pt x="2980055" y="0"/>
                  </a:lnTo>
                  <a:lnTo>
                    <a:pt x="2975610" y="0"/>
                  </a:lnTo>
                  <a:cubicBezTo>
                    <a:pt x="2975610" y="0"/>
                    <a:pt x="2975610" y="635"/>
                    <a:pt x="2975610" y="635"/>
                  </a:cubicBezTo>
                  <a:lnTo>
                    <a:pt x="1433195" y="635"/>
                  </a:lnTo>
                  <a:lnTo>
                    <a:pt x="1431925" y="635"/>
                  </a:lnTo>
                  <a:lnTo>
                    <a:pt x="0" y="635"/>
                  </a:lnTo>
                  <a:lnTo>
                    <a:pt x="0" y="53975"/>
                  </a:lnTo>
                  <a:lnTo>
                    <a:pt x="0" y="53975"/>
                  </a:lnTo>
                  <a:cubicBezTo>
                    <a:pt x="206375" y="92075"/>
                    <a:pt x="414655" y="111125"/>
                    <a:pt x="622935" y="111125"/>
                  </a:cubicBezTo>
                  <a:lnTo>
                    <a:pt x="3474085" y="111125"/>
                  </a:lnTo>
                  <a:lnTo>
                    <a:pt x="6326506" y="111125"/>
                  </a:lnTo>
                  <a:cubicBezTo>
                    <a:pt x="6534785" y="111125"/>
                    <a:pt x="6743065" y="92075"/>
                    <a:pt x="6949440" y="53975"/>
                  </a:cubicBezTo>
                  <a:lnTo>
                    <a:pt x="6955790" y="53975"/>
                  </a:lnTo>
                  <a:lnTo>
                    <a:pt x="6955790" y="635"/>
                  </a:lnTo>
                  <a:lnTo>
                    <a:pt x="5525135" y="635"/>
                  </a:lnTo>
                  <a:close/>
                </a:path>
              </a:pathLst>
            </a:custGeom>
            <a:solidFill>
              <a:srgbClr val="C8C8C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63155C5-0CB3-C5B3-F69E-6FC7FBE43278}"/>
                </a:ext>
              </a:extLst>
            </p:cNvPr>
            <p:cNvSpPr/>
            <p:nvPr/>
          </p:nvSpPr>
          <p:spPr>
            <a:xfrm>
              <a:off x="2482850" y="5238750"/>
              <a:ext cx="6949440" cy="57150"/>
            </a:xfrm>
            <a:custGeom>
              <a:avLst/>
              <a:gdLst>
                <a:gd name="connsiteX0" fmla="*/ 3474085 w 6949440"/>
                <a:gd name="connsiteY0" fmla="*/ 0 h 57150"/>
                <a:gd name="connsiteX1" fmla="*/ 0 w 6949440"/>
                <a:gd name="connsiteY1" fmla="*/ 0 h 57150"/>
                <a:gd name="connsiteX2" fmla="*/ 622935 w 6949440"/>
                <a:gd name="connsiteY2" fmla="*/ 57150 h 57150"/>
                <a:gd name="connsiteX3" fmla="*/ 3474085 w 6949440"/>
                <a:gd name="connsiteY3" fmla="*/ 57150 h 57150"/>
                <a:gd name="connsiteX4" fmla="*/ 6326506 w 6949440"/>
                <a:gd name="connsiteY4" fmla="*/ 57150 h 57150"/>
                <a:gd name="connsiteX5" fmla="*/ 6949440 w 6949440"/>
                <a:gd name="connsiteY5" fmla="*/ 0 h 57150"/>
                <a:gd name="connsiteX6" fmla="*/ 3474085 w 694944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9440" h="57150">
                  <a:moveTo>
                    <a:pt x="3474085" y="0"/>
                  </a:moveTo>
                  <a:lnTo>
                    <a:pt x="0" y="0"/>
                  </a:lnTo>
                  <a:cubicBezTo>
                    <a:pt x="206375" y="38100"/>
                    <a:pt x="414655" y="57150"/>
                    <a:pt x="622935" y="57150"/>
                  </a:cubicBezTo>
                  <a:lnTo>
                    <a:pt x="3474085" y="57150"/>
                  </a:lnTo>
                  <a:lnTo>
                    <a:pt x="6326506" y="57150"/>
                  </a:lnTo>
                  <a:cubicBezTo>
                    <a:pt x="6534785" y="57150"/>
                    <a:pt x="6743065" y="38100"/>
                    <a:pt x="6949440" y="0"/>
                  </a:cubicBezTo>
                  <a:lnTo>
                    <a:pt x="3474085" y="0"/>
                  </a:lnTo>
                  <a:close/>
                </a:path>
              </a:pathLst>
            </a:custGeom>
            <a:gradFill>
              <a:gsLst>
                <a:gs pos="783">
                  <a:srgbClr val="1E1E1E"/>
                </a:gs>
                <a:gs pos="20710">
                  <a:srgbClr val="383838"/>
                </a:gs>
                <a:gs pos="45030">
                  <a:srgbClr val="5D5D5D"/>
                </a:gs>
                <a:gs pos="100000">
                  <a:srgbClr val="787878"/>
                </a:gs>
              </a:gsLst>
              <a:lin ang="162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9DD055-3F81-7AED-156B-913C8209A243}"/>
                </a:ext>
              </a:extLst>
            </p:cNvPr>
            <p:cNvSpPr/>
            <p:nvPr/>
          </p:nvSpPr>
          <p:spPr>
            <a:xfrm>
              <a:off x="2483485" y="5292725"/>
              <a:ext cx="6948805" cy="146050"/>
            </a:xfrm>
            <a:custGeom>
              <a:avLst/>
              <a:gdLst>
                <a:gd name="connsiteX0" fmla="*/ 3474720 w 6948805"/>
                <a:gd name="connsiteY0" fmla="*/ 146050 h 146050"/>
                <a:gd name="connsiteX1" fmla="*/ 6948805 w 6948805"/>
                <a:gd name="connsiteY1" fmla="*/ 146050 h 146050"/>
                <a:gd name="connsiteX2" fmla="*/ 6325871 w 6948805"/>
                <a:gd name="connsiteY2" fmla="*/ 0 h 146050"/>
                <a:gd name="connsiteX3" fmla="*/ 3474720 w 6948805"/>
                <a:gd name="connsiteY3" fmla="*/ 0 h 146050"/>
                <a:gd name="connsiteX4" fmla="*/ 622935 w 6948805"/>
                <a:gd name="connsiteY4" fmla="*/ 0 h 146050"/>
                <a:gd name="connsiteX5" fmla="*/ 0 w 6948805"/>
                <a:gd name="connsiteY5" fmla="*/ 146050 h 146050"/>
                <a:gd name="connsiteX6" fmla="*/ 3474720 w 6948805"/>
                <a:gd name="connsiteY6" fmla="*/ 146050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8805" h="146050">
                  <a:moveTo>
                    <a:pt x="3474720" y="146050"/>
                  </a:moveTo>
                  <a:lnTo>
                    <a:pt x="6948805" y="146050"/>
                  </a:lnTo>
                  <a:cubicBezTo>
                    <a:pt x="6742430" y="48895"/>
                    <a:pt x="6534150" y="0"/>
                    <a:pt x="6325871" y="0"/>
                  </a:cubicBezTo>
                  <a:lnTo>
                    <a:pt x="3474720" y="0"/>
                  </a:lnTo>
                  <a:lnTo>
                    <a:pt x="622935" y="0"/>
                  </a:lnTo>
                  <a:cubicBezTo>
                    <a:pt x="414655" y="0"/>
                    <a:pt x="206375" y="48895"/>
                    <a:pt x="0" y="146050"/>
                  </a:cubicBezTo>
                  <a:lnTo>
                    <a:pt x="3474720" y="146050"/>
                  </a:lnTo>
                  <a:close/>
                </a:path>
              </a:pathLst>
            </a:custGeom>
            <a:gradFill>
              <a:gsLst>
                <a:gs pos="0">
                  <a:srgbClr val="5D5D5D"/>
                </a:gs>
                <a:gs pos="2218">
                  <a:srgbClr val="616161"/>
                </a:gs>
                <a:gs pos="58140">
                  <a:srgbClr val="CDCDCD"/>
                </a:gs>
                <a:gs pos="83000">
                  <a:srgbClr val="F8F8F8"/>
                </a:gs>
              </a:gsLst>
              <a:lin ang="54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3" name="Graphic 5">
              <a:extLst>
                <a:ext uri="{FF2B5EF4-FFF2-40B4-BE49-F238E27FC236}">
                  <a16:creationId xmlns:a16="http://schemas.microsoft.com/office/drawing/2014/main" id="{FCF85071-1406-649F-A7DE-DF54CF781ED9}"/>
                </a:ext>
              </a:extLst>
            </p:cNvPr>
            <p:cNvGrpSpPr/>
            <p:nvPr/>
          </p:nvGrpSpPr>
          <p:grpSpPr>
            <a:xfrm>
              <a:off x="2482850" y="5186679"/>
              <a:ext cx="6955790" cy="53340"/>
              <a:chOff x="2482850" y="5186679"/>
              <a:chExt cx="6955790" cy="5334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9C782DD-1D22-B17C-F79C-16E4341EAFC7}"/>
                  </a:ext>
                </a:extLst>
              </p:cNvPr>
              <p:cNvSpPr/>
              <p:nvPr/>
            </p:nvSpPr>
            <p:spPr>
              <a:xfrm>
                <a:off x="2482850" y="5186680"/>
                <a:ext cx="1433195" cy="53339"/>
              </a:xfrm>
              <a:custGeom>
                <a:avLst/>
                <a:gdLst>
                  <a:gd name="connsiteX0" fmla="*/ 0 w 1433195"/>
                  <a:gd name="connsiteY0" fmla="*/ 0 h 53339"/>
                  <a:gd name="connsiteX1" fmla="*/ 1433195 w 1433195"/>
                  <a:gd name="connsiteY1" fmla="*/ 0 h 53339"/>
                  <a:gd name="connsiteX2" fmla="*/ 1433195 w 1433195"/>
                  <a:gd name="connsiteY2" fmla="*/ 53340 h 53339"/>
                  <a:gd name="connsiteX3" fmla="*/ 0 w 1433195"/>
                  <a:gd name="connsiteY3" fmla="*/ 53340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3195" h="53339">
                    <a:moveTo>
                      <a:pt x="0" y="0"/>
                    </a:moveTo>
                    <a:lnTo>
                      <a:pt x="1433195" y="0"/>
                    </a:lnTo>
                    <a:lnTo>
                      <a:pt x="1433195" y="53340"/>
                    </a:lnTo>
                    <a:lnTo>
                      <a:pt x="0" y="53340"/>
                    </a:lnTo>
                    <a:close/>
                  </a:path>
                </a:pathLst>
              </a:custGeom>
              <a:gradFill>
                <a:gsLst>
                  <a:gs pos="0">
                    <a:srgbClr val="101010"/>
                  </a:gs>
                  <a:gs pos="195">
                    <a:srgbClr val="191919"/>
                  </a:gs>
                  <a:gs pos="514">
                    <a:srgbClr val="313131"/>
                  </a:gs>
                  <a:gs pos="783">
                    <a:srgbClr val="4B4B4B"/>
                  </a:gs>
                  <a:gs pos="2420">
                    <a:srgbClr val="757575"/>
                  </a:gs>
                  <a:gs pos="3413">
                    <a:srgbClr val="898989"/>
                  </a:gs>
                  <a:gs pos="6238">
                    <a:srgbClr val="6F6F6F"/>
                  </a:gs>
                  <a:gs pos="7253">
                    <a:srgbClr val="646464"/>
                  </a:gs>
                  <a:gs pos="10670">
                    <a:srgbClr val="575757"/>
                  </a:gs>
                  <a:gs pos="15040">
                    <a:srgbClr val="555555"/>
                  </a:gs>
                  <a:gs pos="22860">
                    <a:srgbClr val="6B6B6B"/>
                  </a:gs>
                  <a:gs pos="29800">
                    <a:srgbClr val="818181"/>
                  </a:gs>
                  <a:gs pos="100000">
                    <a:srgbClr val="B9B9B9"/>
                  </a:gs>
                </a:gsLst>
                <a:lin ang="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67FD2AC-D206-F9B8-9058-AFA17B0F01A6}"/>
                  </a:ext>
                </a:extLst>
              </p:cNvPr>
              <p:cNvSpPr/>
              <p:nvPr/>
            </p:nvSpPr>
            <p:spPr>
              <a:xfrm>
                <a:off x="3914775" y="5186680"/>
                <a:ext cx="2047239" cy="53339"/>
              </a:xfrm>
              <a:custGeom>
                <a:avLst/>
                <a:gdLst>
                  <a:gd name="connsiteX0" fmla="*/ 0 w 2047239"/>
                  <a:gd name="connsiteY0" fmla="*/ 0 h 53339"/>
                  <a:gd name="connsiteX1" fmla="*/ 2047240 w 2047239"/>
                  <a:gd name="connsiteY1" fmla="*/ 0 h 53339"/>
                  <a:gd name="connsiteX2" fmla="*/ 2047240 w 2047239"/>
                  <a:gd name="connsiteY2" fmla="*/ 53340 h 53339"/>
                  <a:gd name="connsiteX3" fmla="*/ 0 w 2047239"/>
                  <a:gd name="connsiteY3" fmla="*/ 53340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239" h="53339">
                    <a:moveTo>
                      <a:pt x="0" y="0"/>
                    </a:moveTo>
                    <a:lnTo>
                      <a:pt x="2047240" y="0"/>
                    </a:lnTo>
                    <a:lnTo>
                      <a:pt x="2047240" y="53340"/>
                    </a:lnTo>
                    <a:lnTo>
                      <a:pt x="0" y="53340"/>
                    </a:lnTo>
                    <a:close/>
                  </a:path>
                </a:pathLst>
              </a:custGeom>
              <a:gradFill>
                <a:gsLst>
                  <a:gs pos="0">
                    <a:srgbClr val="B9B9B9"/>
                  </a:gs>
                  <a:gs pos="65210">
                    <a:srgbClr val="CFCFCF"/>
                  </a:gs>
                </a:gsLst>
                <a:lin ang="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2D258EC-EBCA-586E-3CE1-BDF9B1A8E2F1}"/>
                  </a:ext>
                </a:extLst>
              </p:cNvPr>
              <p:cNvSpPr/>
              <p:nvPr/>
            </p:nvSpPr>
            <p:spPr>
              <a:xfrm>
                <a:off x="8005444" y="5186679"/>
                <a:ext cx="1433195" cy="53340"/>
              </a:xfrm>
              <a:custGeom>
                <a:avLst/>
                <a:gdLst>
                  <a:gd name="connsiteX0" fmla="*/ 0 w 1433195"/>
                  <a:gd name="connsiteY0" fmla="*/ 0 h 53340"/>
                  <a:gd name="connsiteX1" fmla="*/ 1433196 w 1433195"/>
                  <a:gd name="connsiteY1" fmla="*/ 0 h 53340"/>
                  <a:gd name="connsiteX2" fmla="*/ 1433196 w 1433195"/>
                  <a:gd name="connsiteY2" fmla="*/ 53340 h 53340"/>
                  <a:gd name="connsiteX3" fmla="*/ 0 w 1433195"/>
                  <a:gd name="connsiteY3" fmla="*/ 53340 h 53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3195" h="53340">
                    <a:moveTo>
                      <a:pt x="0" y="0"/>
                    </a:moveTo>
                    <a:lnTo>
                      <a:pt x="1433196" y="0"/>
                    </a:lnTo>
                    <a:lnTo>
                      <a:pt x="1433196" y="53340"/>
                    </a:lnTo>
                    <a:lnTo>
                      <a:pt x="0" y="53340"/>
                    </a:lnTo>
                    <a:close/>
                  </a:path>
                </a:pathLst>
              </a:custGeom>
              <a:gradFill>
                <a:gsLst>
                  <a:gs pos="0">
                    <a:srgbClr val="101010"/>
                  </a:gs>
                  <a:gs pos="195">
                    <a:srgbClr val="191919"/>
                  </a:gs>
                  <a:gs pos="514">
                    <a:srgbClr val="313131"/>
                  </a:gs>
                  <a:gs pos="783">
                    <a:srgbClr val="4B4B4B"/>
                  </a:gs>
                  <a:gs pos="2420">
                    <a:srgbClr val="757575"/>
                  </a:gs>
                  <a:gs pos="3413">
                    <a:srgbClr val="898989"/>
                  </a:gs>
                  <a:gs pos="6238">
                    <a:srgbClr val="6F6F6F"/>
                  </a:gs>
                  <a:gs pos="7253">
                    <a:srgbClr val="646464"/>
                  </a:gs>
                  <a:gs pos="10670">
                    <a:srgbClr val="575757"/>
                  </a:gs>
                  <a:gs pos="15040">
                    <a:srgbClr val="555555"/>
                  </a:gs>
                  <a:gs pos="22860">
                    <a:srgbClr val="6B6B6B"/>
                  </a:gs>
                  <a:gs pos="29800">
                    <a:srgbClr val="818181"/>
                  </a:gs>
                  <a:gs pos="100000">
                    <a:srgbClr val="B9B9B9"/>
                  </a:gs>
                </a:gsLst>
                <a:lin ang="108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6B8C8D1-6006-3644-6C5D-645694B9060B}"/>
                  </a:ext>
                </a:extLst>
              </p:cNvPr>
              <p:cNvSpPr/>
              <p:nvPr/>
            </p:nvSpPr>
            <p:spPr>
              <a:xfrm>
                <a:off x="5960745" y="5186679"/>
                <a:ext cx="2047239" cy="53340"/>
              </a:xfrm>
              <a:custGeom>
                <a:avLst/>
                <a:gdLst>
                  <a:gd name="connsiteX0" fmla="*/ 0 w 2047239"/>
                  <a:gd name="connsiteY0" fmla="*/ 0 h 53340"/>
                  <a:gd name="connsiteX1" fmla="*/ 2047240 w 2047239"/>
                  <a:gd name="connsiteY1" fmla="*/ 0 h 53340"/>
                  <a:gd name="connsiteX2" fmla="*/ 2047240 w 2047239"/>
                  <a:gd name="connsiteY2" fmla="*/ 53340 h 53340"/>
                  <a:gd name="connsiteX3" fmla="*/ 0 w 2047239"/>
                  <a:gd name="connsiteY3" fmla="*/ 53340 h 53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239" h="53340">
                    <a:moveTo>
                      <a:pt x="0" y="0"/>
                    </a:moveTo>
                    <a:lnTo>
                      <a:pt x="2047240" y="0"/>
                    </a:lnTo>
                    <a:lnTo>
                      <a:pt x="2047240" y="53340"/>
                    </a:lnTo>
                    <a:lnTo>
                      <a:pt x="0" y="53340"/>
                    </a:lnTo>
                    <a:close/>
                  </a:path>
                </a:pathLst>
              </a:custGeom>
              <a:gradFill>
                <a:gsLst>
                  <a:gs pos="0">
                    <a:srgbClr val="B9B9B9"/>
                  </a:gs>
                  <a:gs pos="65210">
                    <a:srgbClr val="CFCFCF"/>
                  </a:gs>
                </a:gsLst>
                <a:lin ang="108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" name="Graphic 5">
              <a:extLst>
                <a:ext uri="{FF2B5EF4-FFF2-40B4-BE49-F238E27FC236}">
                  <a16:creationId xmlns:a16="http://schemas.microsoft.com/office/drawing/2014/main" id="{F808791E-6456-879F-492F-E25967BEC988}"/>
                </a:ext>
              </a:extLst>
            </p:cNvPr>
            <p:cNvGrpSpPr/>
            <p:nvPr/>
          </p:nvGrpSpPr>
          <p:grpSpPr>
            <a:xfrm>
              <a:off x="2482850" y="5182234"/>
              <a:ext cx="6955790" cy="4445"/>
              <a:chOff x="2482850" y="5182234"/>
              <a:chExt cx="6955790" cy="444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D5F99C9-EA96-7202-9EEB-BF584E704A19}"/>
                  </a:ext>
                </a:extLst>
              </p:cNvPr>
              <p:cNvSpPr/>
              <p:nvPr/>
            </p:nvSpPr>
            <p:spPr>
              <a:xfrm>
                <a:off x="2482850" y="5182234"/>
                <a:ext cx="1433195" cy="4445"/>
              </a:xfrm>
              <a:custGeom>
                <a:avLst/>
                <a:gdLst>
                  <a:gd name="connsiteX0" fmla="*/ 1433195 w 1433195"/>
                  <a:gd name="connsiteY0" fmla="*/ 4445 h 4445"/>
                  <a:gd name="connsiteX1" fmla="*/ 0 w 1433195"/>
                  <a:gd name="connsiteY1" fmla="*/ 4445 h 4445"/>
                  <a:gd name="connsiteX2" fmla="*/ 6350 w 1433195"/>
                  <a:gd name="connsiteY2" fmla="*/ 0 h 4445"/>
                  <a:gd name="connsiteX3" fmla="*/ 1433195 w 1433195"/>
                  <a:gd name="connsiteY3" fmla="*/ 0 h 4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3195" h="4445">
                    <a:moveTo>
                      <a:pt x="1433195" y="4445"/>
                    </a:moveTo>
                    <a:lnTo>
                      <a:pt x="0" y="4445"/>
                    </a:lnTo>
                    <a:lnTo>
                      <a:pt x="6350" y="0"/>
                    </a:lnTo>
                    <a:lnTo>
                      <a:pt x="14331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101010"/>
                  </a:gs>
                  <a:gs pos="232">
                    <a:srgbClr val="191919"/>
                  </a:gs>
                  <a:gs pos="613">
                    <a:srgbClr val="313131"/>
                  </a:gs>
                  <a:gs pos="783">
                    <a:srgbClr val="3F3F3F"/>
                  </a:gs>
                  <a:gs pos="2281">
                    <a:srgbClr val="5F5F5F"/>
                  </a:gs>
                  <a:gs pos="3413">
                    <a:srgbClr val="747474"/>
                  </a:gs>
                  <a:gs pos="6611">
                    <a:srgbClr val="5A5A5A"/>
                  </a:gs>
                  <a:gs pos="7253">
                    <a:srgbClr val="545454"/>
                  </a:gs>
                  <a:gs pos="10670">
                    <a:srgbClr val="484848"/>
                  </a:gs>
                  <a:gs pos="15040">
                    <a:srgbClr val="464646"/>
                  </a:gs>
                  <a:gs pos="23740">
                    <a:srgbClr val="5B5B5B"/>
                  </a:gs>
                  <a:gs pos="29800">
                    <a:srgbClr val="6D6D6D"/>
                  </a:gs>
                  <a:gs pos="100000">
                    <a:srgbClr val="A4A4A4"/>
                  </a:gs>
                </a:gsLst>
                <a:lin ang="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2841BD-A898-348E-F850-78D0941DC84A}"/>
                  </a:ext>
                </a:extLst>
              </p:cNvPr>
              <p:cNvSpPr/>
              <p:nvPr/>
            </p:nvSpPr>
            <p:spPr>
              <a:xfrm>
                <a:off x="3916045" y="5182235"/>
                <a:ext cx="2044700" cy="4445"/>
              </a:xfrm>
              <a:custGeom>
                <a:avLst/>
                <a:gdLst>
                  <a:gd name="connsiteX0" fmla="*/ 0 w 2044700"/>
                  <a:gd name="connsiteY0" fmla="*/ 0 h 4445"/>
                  <a:gd name="connsiteX1" fmla="*/ 2044700 w 2044700"/>
                  <a:gd name="connsiteY1" fmla="*/ 0 h 4445"/>
                  <a:gd name="connsiteX2" fmla="*/ 2044700 w 2044700"/>
                  <a:gd name="connsiteY2" fmla="*/ 4445 h 4445"/>
                  <a:gd name="connsiteX3" fmla="*/ 0 w 2044700"/>
                  <a:gd name="connsiteY3" fmla="*/ 4445 h 4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4700" h="4445">
                    <a:moveTo>
                      <a:pt x="0" y="0"/>
                    </a:moveTo>
                    <a:lnTo>
                      <a:pt x="2044700" y="0"/>
                    </a:lnTo>
                    <a:lnTo>
                      <a:pt x="2044700" y="4445"/>
                    </a:lnTo>
                    <a:lnTo>
                      <a:pt x="0" y="4445"/>
                    </a:lnTo>
                    <a:close/>
                  </a:path>
                </a:pathLst>
              </a:custGeom>
              <a:gradFill>
                <a:gsLst>
                  <a:gs pos="0">
                    <a:srgbClr val="A4A4A4"/>
                  </a:gs>
                  <a:gs pos="65210">
                    <a:srgbClr val="B5B5B5"/>
                  </a:gs>
                </a:gsLst>
                <a:lin ang="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B5D312F-D901-0A3A-E3EC-2B3DE94B46D2}"/>
                  </a:ext>
                </a:extLst>
              </p:cNvPr>
              <p:cNvSpPr/>
              <p:nvPr/>
            </p:nvSpPr>
            <p:spPr>
              <a:xfrm>
                <a:off x="8005444" y="5182234"/>
                <a:ext cx="1433195" cy="4445"/>
              </a:xfrm>
              <a:custGeom>
                <a:avLst/>
                <a:gdLst>
                  <a:gd name="connsiteX0" fmla="*/ 0 w 1433195"/>
                  <a:gd name="connsiteY0" fmla="*/ 0 h 4445"/>
                  <a:gd name="connsiteX1" fmla="*/ 1426211 w 1433195"/>
                  <a:gd name="connsiteY1" fmla="*/ 0 h 4445"/>
                  <a:gd name="connsiteX2" fmla="*/ 1433196 w 1433195"/>
                  <a:gd name="connsiteY2" fmla="*/ 4445 h 4445"/>
                  <a:gd name="connsiteX3" fmla="*/ 0 w 1433195"/>
                  <a:gd name="connsiteY3" fmla="*/ 4445 h 4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3195" h="4445">
                    <a:moveTo>
                      <a:pt x="0" y="0"/>
                    </a:moveTo>
                    <a:lnTo>
                      <a:pt x="1426211" y="0"/>
                    </a:lnTo>
                    <a:lnTo>
                      <a:pt x="1433196" y="4445"/>
                    </a:lnTo>
                    <a:lnTo>
                      <a:pt x="0" y="4445"/>
                    </a:lnTo>
                    <a:close/>
                  </a:path>
                </a:pathLst>
              </a:custGeom>
              <a:gradFill>
                <a:gsLst>
                  <a:gs pos="0">
                    <a:srgbClr val="101010"/>
                  </a:gs>
                  <a:gs pos="232">
                    <a:srgbClr val="191919"/>
                  </a:gs>
                  <a:gs pos="613">
                    <a:srgbClr val="313131"/>
                  </a:gs>
                  <a:gs pos="783">
                    <a:srgbClr val="3F3F3F"/>
                  </a:gs>
                  <a:gs pos="2281">
                    <a:srgbClr val="5F5F5F"/>
                  </a:gs>
                  <a:gs pos="3413">
                    <a:srgbClr val="747474"/>
                  </a:gs>
                  <a:gs pos="6611">
                    <a:srgbClr val="5A5A5A"/>
                  </a:gs>
                  <a:gs pos="7253">
                    <a:srgbClr val="545454"/>
                  </a:gs>
                  <a:gs pos="10670">
                    <a:srgbClr val="484848"/>
                  </a:gs>
                  <a:gs pos="15040">
                    <a:srgbClr val="464646"/>
                  </a:gs>
                  <a:gs pos="23740">
                    <a:srgbClr val="5B5B5B"/>
                  </a:gs>
                  <a:gs pos="29800">
                    <a:srgbClr val="6D6D6D"/>
                  </a:gs>
                  <a:gs pos="100000">
                    <a:srgbClr val="A4A4A4"/>
                  </a:gs>
                </a:gsLst>
                <a:lin ang="108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A1B3AFE-4E9C-A0AD-81A6-66942554A305}"/>
                  </a:ext>
                </a:extLst>
              </p:cNvPr>
              <p:cNvSpPr/>
              <p:nvPr/>
            </p:nvSpPr>
            <p:spPr>
              <a:xfrm>
                <a:off x="5960745" y="5182234"/>
                <a:ext cx="2044699" cy="4445"/>
              </a:xfrm>
              <a:custGeom>
                <a:avLst/>
                <a:gdLst>
                  <a:gd name="connsiteX0" fmla="*/ 0 w 2044699"/>
                  <a:gd name="connsiteY0" fmla="*/ 0 h 4445"/>
                  <a:gd name="connsiteX1" fmla="*/ 2044700 w 2044699"/>
                  <a:gd name="connsiteY1" fmla="*/ 0 h 4445"/>
                  <a:gd name="connsiteX2" fmla="*/ 2044700 w 2044699"/>
                  <a:gd name="connsiteY2" fmla="*/ 4445 h 4445"/>
                  <a:gd name="connsiteX3" fmla="*/ 0 w 2044699"/>
                  <a:gd name="connsiteY3" fmla="*/ 4445 h 4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4699" h="4445">
                    <a:moveTo>
                      <a:pt x="0" y="0"/>
                    </a:moveTo>
                    <a:lnTo>
                      <a:pt x="2044700" y="0"/>
                    </a:lnTo>
                    <a:lnTo>
                      <a:pt x="2044700" y="4445"/>
                    </a:lnTo>
                    <a:lnTo>
                      <a:pt x="0" y="4445"/>
                    </a:lnTo>
                    <a:close/>
                  </a:path>
                </a:pathLst>
              </a:custGeom>
              <a:gradFill>
                <a:gsLst>
                  <a:gs pos="0">
                    <a:srgbClr val="A4A4A4"/>
                  </a:gs>
                  <a:gs pos="65210">
                    <a:srgbClr val="B5B5B5"/>
                  </a:gs>
                </a:gsLst>
                <a:lin ang="108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7C6839-2270-C4AA-0FA1-DFB6F67D7DF6}"/>
                </a:ext>
              </a:extLst>
            </p:cNvPr>
            <p:cNvSpPr/>
            <p:nvPr/>
          </p:nvSpPr>
          <p:spPr>
            <a:xfrm>
              <a:off x="2482850" y="5240020"/>
              <a:ext cx="6949440" cy="57150"/>
            </a:xfrm>
            <a:custGeom>
              <a:avLst/>
              <a:gdLst>
                <a:gd name="connsiteX0" fmla="*/ 3474085 w 6949440"/>
                <a:gd name="connsiteY0" fmla="*/ 0 h 57150"/>
                <a:gd name="connsiteX1" fmla="*/ 0 w 6949440"/>
                <a:gd name="connsiteY1" fmla="*/ 0 h 57150"/>
                <a:gd name="connsiteX2" fmla="*/ 622935 w 6949440"/>
                <a:gd name="connsiteY2" fmla="*/ 57150 h 57150"/>
                <a:gd name="connsiteX3" fmla="*/ 3474085 w 6949440"/>
                <a:gd name="connsiteY3" fmla="*/ 57150 h 57150"/>
                <a:gd name="connsiteX4" fmla="*/ 6326506 w 6949440"/>
                <a:gd name="connsiteY4" fmla="*/ 57150 h 57150"/>
                <a:gd name="connsiteX5" fmla="*/ 6949440 w 6949440"/>
                <a:gd name="connsiteY5" fmla="*/ 0 h 57150"/>
                <a:gd name="connsiteX6" fmla="*/ 3474085 w 694944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9440" h="57150">
                  <a:moveTo>
                    <a:pt x="3474085" y="0"/>
                  </a:moveTo>
                  <a:lnTo>
                    <a:pt x="0" y="0"/>
                  </a:lnTo>
                  <a:cubicBezTo>
                    <a:pt x="206375" y="38100"/>
                    <a:pt x="414655" y="57150"/>
                    <a:pt x="622935" y="57150"/>
                  </a:cubicBezTo>
                  <a:lnTo>
                    <a:pt x="3474085" y="57150"/>
                  </a:lnTo>
                  <a:lnTo>
                    <a:pt x="6326506" y="57150"/>
                  </a:lnTo>
                  <a:cubicBezTo>
                    <a:pt x="6534785" y="57150"/>
                    <a:pt x="6743065" y="38100"/>
                    <a:pt x="6949440" y="0"/>
                  </a:cubicBezTo>
                  <a:lnTo>
                    <a:pt x="3474085" y="0"/>
                  </a:lnTo>
                  <a:close/>
                </a:path>
              </a:pathLst>
            </a:custGeom>
            <a:gradFill>
              <a:gsLst>
                <a:gs pos="783">
                  <a:srgbClr val="1E1E1E"/>
                </a:gs>
                <a:gs pos="20710">
                  <a:srgbClr val="383838"/>
                </a:gs>
                <a:gs pos="45030">
                  <a:srgbClr val="5D5D5D"/>
                </a:gs>
                <a:gs pos="100000">
                  <a:srgbClr val="787878"/>
                </a:gs>
              </a:gsLst>
              <a:lin ang="162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" name="Graphic 5">
              <a:extLst>
                <a:ext uri="{FF2B5EF4-FFF2-40B4-BE49-F238E27FC236}">
                  <a16:creationId xmlns:a16="http://schemas.microsoft.com/office/drawing/2014/main" id="{ED709E0A-0E51-B193-1FF5-1D4F79D0F4B2}"/>
                </a:ext>
              </a:extLst>
            </p:cNvPr>
            <p:cNvGrpSpPr/>
            <p:nvPr/>
          </p:nvGrpSpPr>
          <p:grpSpPr>
            <a:xfrm>
              <a:off x="5458459" y="5185409"/>
              <a:ext cx="993775" cy="45085"/>
              <a:chOff x="5458459" y="5185409"/>
              <a:chExt cx="993775" cy="45085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6E62D3E-E0BB-F854-020A-A7CAE2DDB8FB}"/>
                  </a:ext>
                </a:extLst>
              </p:cNvPr>
              <p:cNvSpPr/>
              <p:nvPr/>
            </p:nvSpPr>
            <p:spPr>
              <a:xfrm>
                <a:off x="5459095" y="5185409"/>
                <a:ext cx="496570" cy="44450"/>
              </a:xfrm>
              <a:custGeom>
                <a:avLst/>
                <a:gdLst>
                  <a:gd name="connsiteX0" fmla="*/ 496570 w 496570"/>
                  <a:gd name="connsiteY0" fmla="*/ 44450 h 44450"/>
                  <a:gd name="connsiteX1" fmla="*/ 44450 w 496570"/>
                  <a:gd name="connsiteY1" fmla="*/ 44450 h 44450"/>
                  <a:gd name="connsiteX2" fmla="*/ 0 w 496570"/>
                  <a:gd name="connsiteY2" fmla="*/ 0 h 44450"/>
                  <a:gd name="connsiteX3" fmla="*/ 0 w 496570"/>
                  <a:gd name="connsiteY3" fmla="*/ 0 h 44450"/>
                  <a:gd name="connsiteX4" fmla="*/ 495935 w 496570"/>
                  <a:gd name="connsiteY4" fmla="*/ 0 h 44450"/>
                  <a:gd name="connsiteX5" fmla="*/ 495935 w 496570"/>
                  <a:gd name="connsiteY5" fmla="*/ 44450 h 4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570" h="44450">
                    <a:moveTo>
                      <a:pt x="496570" y="44450"/>
                    </a:moveTo>
                    <a:lnTo>
                      <a:pt x="44450" y="44450"/>
                    </a:lnTo>
                    <a:cubicBezTo>
                      <a:pt x="20320" y="44450"/>
                      <a:pt x="0" y="24765"/>
                      <a:pt x="0" y="0"/>
                    </a:cubicBezTo>
                    <a:lnTo>
                      <a:pt x="0" y="0"/>
                    </a:lnTo>
                    <a:lnTo>
                      <a:pt x="495935" y="0"/>
                    </a:lnTo>
                    <a:lnTo>
                      <a:pt x="495935" y="44450"/>
                    </a:lnTo>
                    <a:close/>
                  </a:path>
                </a:pathLst>
              </a:custGeom>
              <a:gradFill>
                <a:gsLst>
                  <a:gs pos="783">
                    <a:srgbClr val="1E1E1E"/>
                  </a:gs>
                  <a:gs pos="15280">
                    <a:srgbClr val="383838"/>
                  </a:gs>
                  <a:gs pos="45030">
                    <a:srgbClr val="777777"/>
                  </a:gs>
                  <a:gs pos="100000">
                    <a:srgbClr val="939393"/>
                  </a:gs>
                </a:gsLst>
                <a:lin ang="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3EEB0C5-FF76-A5D0-613C-5497D69898B6}"/>
                  </a:ext>
                </a:extLst>
              </p:cNvPr>
              <p:cNvSpPr/>
              <p:nvPr/>
            </p:nvSpPr>
            <p:spPr>
              <a:xfrm>
                <a:off x="5955665" y="5185409"/>
                <a:ext cx="495934" cy="44450"/>
              </a:xfrm>
              <a:custGeom>
                <a:avLst/>
                <a:gdLst>
                  <a:gd name="connsiteX0" fmla="*/ 0 w 495934"/>
                  <a:gd name="connsiteY0" fmla="*/ 44450 h 44450"/>
                  <a:gd name="connsiteX1" fmla="*/ 451485 w 495934"/>
                  <a:gd name="connsiteY1" fmla="*/ 44450 h 44450"/>
                  <a:gd name="connsiteX2" fmla="*/ 495935 w 495934"/>
                  <a:gd name="connsiteY2" fmla="*/ 0 h 44450"/>
                  <a:gd name="connsiteX3" fmla="*/ 495935 w 495934"/>
                  <a:gd name="connsiteY3" fmla="*/ 0 h 44450"/>
                  <a:gd name="connsiteX4" fmla="*/ 0 w 495934"/>
                  <a:gd name="connsiteY4" fmla="*/ 0 h 44450"/>
                  <a:gd name="connsiteX5" fmla="*/ 0 w 495934"/>
                  <a:gd name="connsiteY5" fmla="*/ 44450 h 4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5934" h="44450">
                    <a:moveTo>
                      <a:pt x="0" y="44450"/>
                    </a:moveTo>
                    <a:lnTo>
                      <a:pt x="451485" y="44450"/>
                    </a:lnTo>
                    <a:cubicBezTo>
                      <a:pt x="475615" y="44450"/>
                      <a:pt x="495935" y="24765"/>
                      <a:pt x="495935" y="0"/>
                    </a:cubicBezTo>
                    <a:lnTo>
                      <a:pt x="495935" y="0"/>
                    </a:lnTo>
                    <a:lnTo>
                      <a:pt x="0" y="0"/>
                    </a:lnTo>
                    <a:lnTo>
                      <a:pt x="0" y="44450"/>
                    </a:lnTo>
                    <a:close/>
                  </a:path>
                </a:pathLst>
              </a:custGeom>
              <a:gradFill>
                <a:gsLst>
                  <a:gs pos="783">
                    <a:srgbClr val="1E1E1E"/>
                  </a:gs>
                  <a:gs pos="15280">
                    <a:srgbClr val="383838"/>
                  </a:gs>
                  <a:gs pos="45030">
                    <a:srgbClr val="777777"/>
                  </a:gs>
                  <a:gs pos="100000">
                    <a:srgbClr val="939393"/>
                  </a:gs>
                </a:gsLst>
                <a:lin ang="108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63F62A-9D6C-9095-6E48-62AAE24B176C}"/>
                  </a:ext>
                </a:extLst>
              </p:cNvPr>
              <p:cNvSpPr/>
              <p:nvPr/>
            </p:nvSpPr>
            <p:spPr>
              <a:xfrm>
                <a:off x="5459729" y="5186045"/>
                <a:ext cx="992504" cy="44450"/>
              </a:xfrm>
              <a:custGeom>
                <a:avLst/>
                <a:gdLst>
                  <a:gd name="connsiteX0" fmla="*/ 495935 w 992504"/>
                  <a:gd name="connsiteY0" fmla="*/ 0 h 44450"/>
                  <a:gd name="connsiteX1" fmla="*/ 0 w 992504"/>
                  <a:gd name="connsiteY1" fmla="*/ 0 h 44450"/>
                  <a:gd name="connsiteX2" fmla="*/ 44450 w 992504"/>
                  <a:gd name="connsiteY2" fmla="*/ 44450 h 44450"/>
                  <a:gd name="connsiteX3" fmla="*/ 496570 w 992504"/>
                  <a:gd name="connsiteY3" fmla="*/ 44450 h 44450"/>
                  <a:gd name="connsiteX4" fmla="*/ 948055 w 992504"/>
                  <a:gd name="connsiteY4" fmla="*/ 44450 h 44450"/>
                  <a:gd name="connsiteX5" fmla="*/ 992505 w 992504"/>
                  <a:gd name="connsiteY5" fmla="*/ 0 h 44450"/>
                  <a:gd name="connsiteX6" fmla="*/ 495935 w 992504"/>
                  <a:gd name="connsiteY6" fmla="*/ 0 h 4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504" h="44450">
                    <a:moveTo>
                      <a:pt x="495935" y="0"/>
                    </a:moveTo>
                    <a:lnTo>
                      <a:pt x="0" y="0"/>
                    </a:lnTo>
                    <a:cubicBezTo>
                      <a:pt x="0" y="24130"/>
                      <a:pt x="19685" y="44450"/>
                      <a:pt x="44450" y="44450"/>
                    </a:cubicBezTo>
                    <a:lnTo>
                      <a:pt x="496570" y="44450"/>
                    </a:lnTo>
                    <a:lnTo>
                      <a:pt x="948055" y="44450"/>
                    </a:lnTo>
                    <a:cubicBezTo>
                      <a:pt x="972185" y="44450"/>
                      <a:pt x="992505" y="24765"/>
                      <a:pt x="992505" y="0"/>
                    </a:cubicBezTo>
                    <a:lnTo>
                      <a:pt x="495935" y="0"/>
                    </a:lnTo>
                    <a:close/>
                  </a:path>
                </a:pathLst>
              </a:custGeom>
              <a:gradFill>
                <a:gsLst>
                  <a:gs pos="783">
                    <a:srgbClr val="1E1E1E"/>
                  </a:gs>
                  <a:gs pos="20710">
                    <a:srgbClr val="383838"/>
                  </a:gs>
                  <a:gs pos="45030">
                    <a:srgbClr val="5D5D5D"/>
                  </a:gs>
                  <a:gs pos="100000">
                    <a:srgbClr val="787878"/>
                  </a:gs>
                </a:gsLst>
                <a:lin ang="54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A7B0A43-53D5-5B30-6CA5-04B0925E03F7}"/>
                  </a:ext>
                </a:extLst>
              </p:cNvPr>
              <p:cNvSpPr/>
              <p:nvPr/>
            </p:nvSpPr>
            <p:spPr>
              <a:xfrm>
                <a:off x="5458459" y="5186045"/>
                <a:ext cx="993140" cy="44450"/>
              </a:xfrm>
              <a:custGeom>
                <a:avLst/>
                <a:gdLst>
                  <a:gd name="connsiteX0" fmla="*/ 988695 w 993140"/>
                  <a:gd name="connsiteY0" fmla="*/ 0 h 44450"/>
                  <a:gd name="connsiteX1" fmla="*/ 988060 w 993140"/>
                  <a:gd name="connsiteY1" fmla="*/ 4445 h 44450"/>
                  <a:gd name="connsiteX2" fmla="*/ 948690 w 993140"/>
                  <a:gd name="connsiteY2" fmla="*/ 39370 h 44450"/>
                  <a:gd name="connsiteX3" fmla="*/ 44450 w 993140"/>
                  <a:gd name="connsiteY3" fmla="*/ 39370 h 44450"/>
                  <a:gd name="connsiteX4" fmla="*/ 5080 w 993140"/>
                  <a:gd name="connsiteY4" fmla="*/ 4445 h 44450"/>
                  <a:gd name="connsiteX5" fmla="*/ 4445 w 993140"/>
                  <a:gd name="connsiteY5" fmla="*/ 0 h 44450"/>
                  <a:gd name="connsiteX6" fmla="*/ 0 w 993140"/>
                  <a:gd name="connsiteY6" fmla="*/ 0 h 44450"/>
                  <a:gd name="connsiteX7" fmla="*/ 44450 w 993140"/>
                  <a:gd name="connsiteY7" fmla="*/ 44450 h 44450"/>
                  <a:gd name="connsiteX8" fmla="*/ 948690 w 993140"/>
                  <a:gd name="connsiteY8" fmla="*/ 44450 h 44450"/>
                  <a:gd name="connsiteX9" fmla="*/ 993140 w 993140"/>
                  <a:gd name="connsiteY9" fmla="*/ 0 h 44450"/>
                  <a:gd name="connsiteX10" fmla="*/ 988695 w 993140"/>
                  <a:gd name="connsiteY10" fmla="*/ 0 h 4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3140" h="44450">
                    <a:moveTo>
                      <a:pt x="988695" y="0"/>
                    </a:moveTo>
                    <a:lnTo>
                      <a:pt x="988060" y="4445"/>
                    </a:lnTo>
                    <a:cubicBezTo>
                      <a:pt x="985520" y="24130"/>
                      <a:pt x="969010" y="39370"/>
                      <a:pt x="948690" y="39370"/>
                    </a:cubicBezTo>
                    <a:lnTo>
                      <a:pt x="44450" y="39370"/>
                    </a:lnTo>
                    <a:cubicBezTo>
                      <a:pt x="24130" y="39370"/>
                      <a:pt x="7620" y="24130"/>
                      <a:pt x="5080" y="4445"/>
                    </a:cubicBezTo>
                    <a:lnTo>
                      <a:pt x="4445" y="0"/>
                    </a:lnTo>
                    <a:lnTo>
                      <a:pt x="0" y="0"/>
                    </a:lnTo>
                    <a:cubicBezTo>
                      <a:pt x="0" y="24130"/>
                      <a:pt x="19685" y="44450"/>
                      <a:pt x="44450" y="44450"/>
                    </a:cubicBezTo>
                    <a:lnTo>
                      <a:pt x="948690" y="44450"/>
                    </a:lnTo>
                    <a:cubicBezTo>
                      <a:pt x="972820" y="44450"/>
                      <a:pt x="993140" y="24765"/>
                      <a:pt x="993140" y="0"/>
                    </a:cubicBezTo>
                    <a:lnTo>
                      <a:pt x="988695" y="0"/>
                    </a:lnTo>
                    <a:close/>
                  </a:path>
                </a:pathLst>
              </a:custGeom>
              <a:solidFill>
                <a:srgbClr val="C8C8C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79" name="Shape 413">
            <a:extLst>
              <a:ext uri="{FF2B5EF4-FFF2-40B4-BE49-F238E27FC236}">
                <a16:creationId xmlns:a16="http://schemas.microsoft.com/office/drawing/2014/main" id="{17EBD429-31A4-237F-D9C2-6C4C5F0C01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6959" y="1999272"/>
            <a:ext cx="5256127" cy="33011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30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95" y="274638"/>
            <a:ext cx="7541669" cy="693375"/>
          </a:xfrm>
        </p:spPr>
        <p:txBody>
          <a:bodyPr>
            <a:normAutofit/>
          </a:bodyPr>
          <a:lstStyle>
            <a:lvl1pPr algn="l">
              <a:defRPr sz="3600"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5F5DDE-0B4D-D4BA-C013-FDB84BC7B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060"/>
          <a:stretch/>
        </p:blipFill>
        <p:spPr>
          <a:xfrm>
            <a:off x="9713906" y="263772"/>
            <a:ext cx="2081853" cy="59347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5E1A02-4CED-AD06-ADD4-0523712293BA}"/>
              </a:ext>
            </a:extLst>
          </p:cNvPr>
          <p:cNvCxnSpPr>
            <a:cxnSpLocks/>
          </p:cNvCxnSpPr>
          <p:nvPr userDrawn="1"/>
        </p:nvCxnSpPr>
        <p:spPr>
          <a:xfrm>
            <a:off x="396240" y="968015"/>
            <a:ext cx="1139952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3AEC6A7-FFDB-A146-7421-F4D3B5C82006}"/>
              </a:ext>
            </a:extLst>
          </p:cNvPr>
          <p:cNvCxnSpPr>
            <a:cxnSpLocks/>
          </p:cNvCxnSpPr>
          <p:nvPr userDrawn="1"/>
        </p:nvCxnSpPr>
        <p:spPr>
          <a:xfrm>
            <a:off x="4724400" y="6324600"/>
            <a:ext cx="644532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B637AB7-04C9-E097-CA72-CC51C7DBF8D6}"/>
              </a:ext>
            </a:extLst>
          </p:cNvPr>
          <p:cNvSpPr/>
          <p:nvPr/>
        </p:nvSpPr>
        <p:spPr>
          <a:xfrm>
            <a:off x="11174730" y="5599429"/>
            <a:ext cx="1017269" cy="1258570"/>
          </a:xfrm>
          <a:custGeom>
            <a:avLst/>
            <a:gdLst>
              <a:gd name="connsiteX0" fmla="*/ 0 w 1017269"/>
              <a:gd name="connsiteY0" fmla="*/ 1258570 h 1258570"/>
              <a:gd name="connsiteX1" fmla="*/ 1017270 w 1017269"/>
              <a:gd name="connsiteY1" fmla="*/ 1258570 h 1258570"/>
              <a:gd name="connsiteX2" fmla="*/ 1017270 w 1017269"/>
              <a:gd name="connsiteY2" fmla="*/ 0 h 125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7269" h="1258570">
                <a:moveTo>
                  <a:pt x="0" y="1258570"/>
                </a:moveTo>
                <a:lnTo>
                  <a:pt x="1017270" y="1258570"/>
                </a:lnTo>
                <a:lnTo>
                  <a:pt x="1017270" y="0"/>
                </a:lnTo>
              </a:path>
            </a:pathLst>
          </a:custGeom>
          <a:solidFill>
            <a:srgbClr val="57556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353072E-5929-E2DE-CFB3-434C6FCD4ADD}"/>
              </a:ext>
            </a:extLst>
          </p:cNvPr>
          <p:cNvSpPr/>
          <p:nvPr/>
        </p:nvSpPr>
        <p:spPr>
          <a:xfrm>
            <a:off x="11340465" y="6007735"/>
            <a:ext cx="617219" cy="617219"/>
          </a:xfrm>
          <a:custGeom>
            <a:avLst/>
            <a:gdLst>
              <a:gd name="connsiteX0" fmla="*/ 617220 w 617219"/>
              <a:gd name="connsiteY0" fmla="*/ 308610 h 617219"/>
              <a:gd name="connsiteX1" fmla="*/ 308610 w 617219"/>
              <a:gd name="connsiteY1" fmla="*/ 617220 h 617219"/>
              <a:gd name="connsiteX2" fmla="*/ 0 w 617219"/>
              <a:gd name="connsiteY2" fmla="*/ 308610 h 617219"/>
              <a:gd name="connsiteX3" fmla="*/ 308610 w 617219"/>
              <a:gd name="connsiteY3" fmla="*/ 1 h 617219"/>
              <a:gd name="connsiteX4" fmla="*/ 617220 w 617219"/>
              <a:gd name="connsiteY4" fmla="*/ 308610 h 61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219" h="617219">
                <a:moveTo>
                  <a:pt x="617220" y="308610"/>
                </a:moveTo>
                <a:cubicBezTo>
                  <a:pt x="617220" y="479051"/>
                  <a:pt x="479051" y="617220"/>
                  <a:pt x="308610" y="617220"/>
                </a:cubicBezTo>
                <a:cubicBezTo>
                  <a:pt x="138169" y="617220"/>
                  <a:pt x="0" y="479051"/>
                  <a:pt x="0" y="308610"/>
                </a:cubicBezTo>
                <a:cubicBezTo>
                  <a:pt x="0" y="138170"/>
                  <a:pt x="138169" y="1"/>
                  <a:pt x="308610" y="1"/>
                </a:cubicBezTo>
                <a:cubicBezTo>
                  <a:pt x="479051" y="1"/>
                  <a:pt x="617220" y="138170"/>
                  <a:pt x="617220" y="308610"/>
                </a:cubicBezTo>
                <a:close/>
              </a:path>
            </a:pathLst>
          </a:custGeom>
          <a:solidFill>
            <a:srgbClr val="F2812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5123AF-1AFF-ACAA-6F14-A3DAD4E4A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9152" y="6007734"/>
            <a:ext cx="596293" cy="617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F728AED9-0C48-4188-A606-9E40331E64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6E6FBDFD-B809-2AE5-91F8-9E181E398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/>
              <a:t>REVA Academy for Corporate Excellence - RACE</a:t>
            </a:r>
          </a:p>
          <a:p>
            <a:r>
              <a:rPr lang="en-US" dirty="0"/>
              <a:t>Thursday, February 16, 2023</a:t>
            </a:r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F72D3C31-5863-07B8-9235-962855F7C31B}"/>
              </a:ext>
            </a:extLst>
          </p:cNvPr>
          <p:cNvGrpSpPr/>
          <p:nvPr userDrawn="1"/>
        </p:nvGrpSpPr>
        <p:grpSpPr>
          <a:xfrm>
            <a:off x="76200" y="2058853"/>
            <a:ext cx="6445329" cy="3727511"/>
            <a:chOff x="2482850" y="1416050"/>
            <a:chExt cx="6955790" cy="4022725"/>
          </a:xfrm>
        </p:grpSpPr>
        <p:grpSp>
          <p:nvGrpSpPr>
            <p:cNvPr id="6" name="Graphic 5">
              <a:extLst>
                <a:ext uri="{FF2B5EF4-FFF2-40B4-BE49-F238E27FC236}">
                  <a16:creationId xmlns:a16="http://schemas.microsoft.com/office/drawing/2014/main" id="{62BAA8A9-5209-308A-0398-E90F906A4199}"/>
                </a:ext>
              </a:extLst>
            </p:cNvPr>
            <p:cNvGrpSpPr/>
            <p:nvPr/>
          </p:nvGrpSpPr>
          <p:grpSpPr>
            <a:xfrm>
              <a:off x="3136900" y="1416050"/>
              <a:ext cx="5638800" cy="3879850"/>
              <a:chOff x="3136900" y="1416050"/>
              <a:chExt cx="5638800" cy="3879850"/>
            </a:xfrm>
            <a:solidFill>
              <a:srgbClr val="0C0C0C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FFD9A82-5982-792B-B856-972992B8A5D8}"/>
                  </a:ext>
                </a:extLst>
              </p:cNvPr>
              <p:cNvSpPr/>
              <p:nvPr/>
            </p:nvSpPr>
            <p:spPr>
              <a:xfrm>
                <a:off x="3148329" y="1426844"/>
                <a:ext cx="5614670" cy="3858259"/>
              </a:xfrm>
              <a:custGeom>
                <a:avLst/>
                <a:gdLst>
                  <a:gd name="connsiteX0" fmla="*/ 0 w 5614670"/>
                  <a:gd name="connsiteY0" fmla="*/ 3689985 h 3858259"/>
                  <a:gd name="connsiteX1" fmla="*/ 0 w 5614670"/>
                  <a:gd name="connsiteY1" fmla="*/ 168275 h 3858259"/>
                  <a:gd name="connsiteX2" fmla="*/ 168275 w 5614670"/>
                  <a:gd name="connsiteY2" fmla="*/ 0 h 3858259"/>
                  <a:gd name="connsiteX3" fmla="*/ 5446395 w 5614670"/>
                  <a:gd name="connsiteY3" fmla="*/ 0 h 3858259"/>
                  <a:gd name="connsiteX4" fmla="*/ 5614670 w 5614670"/>
                  <a:gd name="connsiteY4" fmla="*/ 168275 h 3858259"/>
                  <a:gd name="connsiteX5" fmla="*/ 5614670 w 5614670"/>
                  <a:gd name="connsiteY5" fmla="*/ 3689985 h 3858259"/>
                  <a:gd name="connsiteX6" fmla="*/ 5446395 w 5614670"/>
                  <a:gd name="connsiteY6" fmla="*/ 3858260 h 3858259"/>
                  <a:gd name="connsiteX7" fmla="*/ 168910 w 5614670"/>
                  <a:gd name="connsiteY7" fmla="*/ 3858260 h 3858259"/>
                  <a:gd name="connsiteX8" fmla="*/ 0 w 5614670"/>
                  <a:gd name="connsiteY8" fmla="*/ 3689985 h 3858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4670" h="3858259">
                    <a:moveTo>
                      <a:pt x="0" y="3689985"/>
                    </a:moveTo>
                    <a:lnTo>
                      <a:pt x="0" y="168275"/>
                    </a:lnTo>
                    <a:cubicBezTo>
                      <a:pt x="0" y="74930"/>
                      <a:pt x="75565" y="0"/>
                      <a:pt x="168275" y="0"/>
                    </a:cubicBezTo>
                    <a:lnTo>
                      <a:pt x="5446395" y="0"/>
                    </a:lnTo>
                    <a:cubicBezTo>
                      <a:pt x="5539740" y="0"/>
                      <a:pt x="5614670" y="75565"/>
                      <a:pt x="5614670" y="168275"/>
                    </a:cubicBezTo>
                    <a:lnTo>
                      <a:pt x="5614670" y="3689985"/>
                    </a:lnTo>
                    <a:cubicBezTo>
                      <a:pt x="5614670" y="3783330"/>
                      <a:pt x="5539105" y="3858260"/>
                      <a:pt x="5446395" y="3858260"/>
                    </a:cubicBezTo>
                    <a:lnTo>
                      <a:pt x="168910" y="3858260"/>
                    </a:lnTo>
                    <a:cubicBezTo>
                      <a:pt x="75565" y="3858260"/>
                      <a:pt x="0" y="3783330"/>
                      <a:pt x="0" y="3689985"/>
                    </a:cubicBezTo>
                    <a:close/>
                  </a:path>
                </a:pathLst>
              </a:custGeom>
              <a:solidFill>
                <a:srgbClr val="0C0C0C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DB9CB7C9-DF79-2D31-DB53-67380C3AD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6900" y="1416050"/>
                <a:ext cx="5638800" cy="3879850"/>
              </a:xfrm>
              <a:custGeom>
                <a:avLst/>
                <a:gdLst>
                  <a:gd name="connsiteX0" fmla="*/ 494 w 5638800"/>
                  <a:gd name="connsiteY0" fmla="*/ 223 h 3879850"/>
                  <a:gd name="connsiteX1" fmla="*/ 5639294 w 5638800"/>
                  <a:gd name="connsiteY1" fmla="*/ 223 h 3879850"/>
                  <a:gd name="connsiteX2" fmla="*/ 5639294 w 5638800"/>
                  <a:gd name="connsiteY2" fmla="*/ 3880073 h 3879850"/>
                  <a:gd name="connsiteX3" fmla="*/ 494 w 5638800"/>
                  <a:gd name="connsiteY3" fmla="*/ 3880073 h 387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8800" h="3879850">
                    <a:moveTo>
                      <a:pt x="494" y="223"/>
                    </a:moveTo>
                    <a:lnTo>
                      <a:pt x="5639294" y="223"/>
                    </a:lnTo>
                    <a:lnTo>
                      <a:pt x="5639294" y="3880073"/>
                    </a:lnTo>
                    <a:lnTo>
                      <a:pt x="494" y="3880073"/>
                    </a:lnTo>
                    <a:close/>
                  </a:path>
                </a:pathLst>
              </a:custGeom>
            </p:spPr>
          </p:pic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7C9E1A-AA4F-F0DA-6E70-8F9088F6E543}"/>
                </a:ext>
              </a:extLst>
            </p:cNvPr>
            <p:cNvSpPr/>
            <p:nvPr/>
          </p:nvSpPr>
          <p:spPr>
            <a:xfrm>
              <a:off x="3155950" y="1435100"/>
              <a:ext cx="5600700" cy="3843020"/>
            </a:xfrm>
            <a:custGeom>
              <a:avLst/>
              <a:gdLst>
                <a:gd name="connsiteX0" fmla="*/ 5440045 w 5600700"/>
                <a:gd name="connsiteY0" fmla="*/ 10795 h 3843020"/>
                <a:gd name="connsiteX1" fmla="*/ 5589270 w 5600700"/>
                <a:gd name="connsiteY1" fmla="*/ 160020 h 3843020"/>
                <a:gd name="connsiteX2" fmla="*/ 5589270 w 5600700"/>
                <a:gd name="connsiteY2" fmla="*/ 3683000 h 3843020"/>
                <a:gd name="connsiteX3" fmla="*/ 5440045 w 5600700"/>
                <a:gd name="connsiteY3" fmla="*/ 3832225 h 3843020"/>
                <a:gd name="connsiteX4" fmla="*/ 160020 w 5600700"/>
                <a:gd name="connsiteY4" fmla="*/ 3832225 h 3843020"/>
                <a:gd name="connsiteX5" fmla="*/ 10795 w 5600700"/>
                <a:gd name="connsiteY5" fmla="*/ 3683000 h 3843020"/>
                <a:gd name="connsiteX6" fmla="*/ 10795 w 5600700"/>
                <a:gd name="connsiteY6" fmla="*/ 160020 h 3843020"/>
                <a:gd name="connsiteX7" fmla="*/ 160020 w 5600700"/>
                <a:gd name="connsiteY7" fmla="*/ 10795 h 3843020"/>
                <a:gd name="connsiteX8" fmla="*/ 5440045 w 5600700"/>
                <a:gd name="connsiteY8" fmla="*/ 10795 h 3843020"/>
                <a:gd name="connsiteX9" fmla="*/ 5440045 w 5600700"/>
                <a:gd name="connsiteY9" fmla="*/ 0 h 3843020"/>
                <a:gd name="connsiteX10" fmla="*/ 160020 w 5600700"/>
                <a:gd name="connsiteY10" fmla="*/ 0 h 3843020"/>
                <a:gd name="connsiteX11" fmla="*/ 0 w 5600700"/>
                <a:gd name="connsiteY11" fmla="*/ 160020 h 3843020"/>
                <a:gd name="connsiteX12" fmla="*/ 0 w 5600700"/>
                <a:gd name="connsiteY12" fmla="*/ 3683000 h 3843020"/>
                <a:gd name="connsiteX13" fmla="*/ 160020 w 5600700"/>
                <a:gd name="connsiteY13" fmla="*/ 3843020 h 3843020"/>
                <a:gd name="connsiteX14" fmla="*/ 5440681 w 5600700"/>
                <a:gd name="connsiteY14" fmla="*/ 3843020 h 3843020"/>
                <a:gd name="connsiteX15" fmla="*/ 5600700 w 5600700"/>
                <a:gd name="connsiteY15" fmla="*/ 3683000 h 3843020"/>
                <a:gd name="connsiteX16" fmla="*/ 5600700 w 5600700"/>
                <a:gd name="connsiteY16" fmla="*/ 160020 h 3843020"/>
                <a:gd name="connsiteX17" fmla="*/ 5440045 w 5600700"/>
                <a:gd name="connsiteY17" fmla="*/ 0 h 3843020"/>
                <a:gd name="connsiteX18" fmla="*/ 5440045 w 5600700"/>
                <a:gd name="connsiteY18" fmla="*/ 0 h 38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0700" h="3843020">
                  <a:moveTo>
                    <a:pt x="5440045" y="10795"/>
                  </a:moveTo>
                  <a:cubicBezTo>
                    <a:pt x="5522595" y="10795"/>
                    <a:pt x="5589270" y="77470"/>
                    <a:pt x="5589270" y="160020"/>
                  </a:cubicBezTo>
                  <a:lnTo>
                    <a:pt x="5589270" y="3683000"/>
                  </a:lnTo>
                  <a:cubicBezTo>
                    <a:pt x="5589270" y="3765550"/>
                    <a:pt x="5522595" y="3832225"/>
                    <a:pt x="5440045" y="3832225"/>
                  </a:cubicBezTo>
                  <a:lnTo>
                    <a:pt x="160020" y="3832225"/>
                  </a:lnTo>
                  <a:cubicBezTo>
                    <a:pt x="77470" y="3832225"/>
                    <a:pt x="10795" y="3765550"/>
                    <a:pt x="10795" y="3683000"/>
                  </a:cubicBezTo>
                  <a:lnTo>
                    <a:pt x="10795" y="160020"/>
                  </a:lnTo>
                  <a:cubicBezTo>
                    <a:pt x="10795" y="77470"/>
                    <a:pt x="77470" y="10795"/>
                    <a:pt x="160020" y="10795"/>
                  </a:cubicBezTo>
                  <a:lnTo>
                    <a:pt x="5440045" y="10795"/>
                  </a:lnTo>
                  <a:moveTo>
                    <a:pt x="5440045" y="0"/>
                  </a:moveTo>
                  <a:lnTo>
                    <a:pt x="160020" y="0"/>
                  </a:lnTo>
                  <a:cubicBezTo>
                    <a:pt x="71755" y="0"/>
                    <a:pt x="0" y="71755"/>
                    <a:pt x="0" y="160020"/>
                  </a:cubicBezTo>
                  <a:lnTo>
                    <a:pt x="0" y="3683000"/>
                  </a:lnTo>
                  <a:cubicBezTo>
                    <a:pt x="0" y="3771265"/>
                    <a:pt x="71755" y="3843020"/>
                    <a:pt x="160020" y="3843020"/>
                  </a:cubicBezTo>
                  <a:lnTo>
                    <a:pt x="5440681" y="3843020"/>
                  </a:lnTo>
                  <a:cubicBezTo>
                    <a:pt x="5528945" y="3843020"/>
                    <a:pt x="5600700" y="3771265"/>
                    <a:pt x="5600700" y="3683000"/>
                  </a:cubicBezTo>
                  <a:lnTo>
                    <a:pt x="5600700" y="160020"/>
                  </a:lnTo>
                  <a:cubicBezTo>
                    <a:pt x="5600065" y="71755"/>
                    <a:pt x="5528945" y="0"/>
                    <a:pt x="5440045" y="0"/>
                  </a:cubicBezTo>
                  <a:lnTo>
                    <a:pt x="5440045" y="0"/>
                  </a:lnTo>
                  <a:close/>
                </a:path>
              </a:pathLst>
            </a:custGeom>
            <a:solidFill>
              <a:srgbClr val="19191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418448-7F8D-A83F-E4D8-FAC9A708981F}"/>
                </a:ext>
              </a:extLst>
            </p:cNvPr>
            <p:cNvSpPr/>
            <p:nvPr/>
          </p:nvSpPr>
          <p:spPr>
            <a:xfrm>
              <a:off x="3166745" y="5100954"/>
              <a:ext cx="5577839" cy="177165"/>
            </a:xfrm>
            <a:custGeom>
              <a:avLst/>
              <a:gdLst>
                <a:gd name="connsiteX0" fmla="*/ 5414010 w 5577839"/>
                <a:gd name="connsiteY0" fmla="*/ 177165 h 177165"/>
                <a:gd name="connsiteX1" fmla="*/ 163830 w 5577839"/>
                <a:gd name="connsiteY1" fmla="*/ 177165 h 177165"/>
                <a:gd name="connsiteX2" fmla="*/ 0 w 5577839"/>
                <a:gd name="connsiteY2" fmla="*/ 13335 h 177165"/>
                <a:gd name="connsiteX3" fmla="*/ 0 w 5577839"/>
                <a:gd name="connsiteY3" fmla="*/ 0 h 177165"/>
                <a:gd name="connsiteX4" fmla="*/ 5577840 w 5577839"/>
                <a:gd name="connsiteY4" fmla="*/ 0 h 177165"/>
                <a:gd name="connsiteX5" fmla="*/ 5577840 w 5577839"/>
                <a:gd name="connsiteY5" fmla="*/ 13335 h 177165"/>
                <a:gd name="connsiteX6" fmla="*/ 5414010 w 5577839"/>
                <a:gd name="connsiteY6" fmla="*/ 177165 h 17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7839" h="177165">
                  <a:moveTo>
                    <a:pt x="5414010" y="177165"/>
                  </a:moveTo>
                  <a:lnTo>
                    <a:pt x="163830" y="177165"/>
                  </a:lnTo>
                  <a:cubicBezTo>
                    <a:pt x="73660" y="177165"/>
                    <a:pt x="0" y="104140"/>
                    <a:pt x="0" y="13335"/>
                  </a:cubicBezTo>
                  <a:lnTo>
                    <a:pt x="0" y="0"/>
                  </a:lnTo>
                  <a:lnTo>
                    <a:pt x="5577840" y="0"/>
                  </a:lnTo>
                  <a:lnTo>
                    <a:pt x="5577840" y="13335"/>
                  </a:lnTo>
                  <a:cubicBezTo>
                    <a:pt x="5577840" y="103505"/>
                    <a:pt x="5504180" y="177165"/>
                    <a:pt x="5414010" y="177165"/>
                  </a:cubicBezTo>
                  <a:close/>
                </a:path>
              </a:pathLst>
            </a:custGeom>
            <a:solidFill>
              <a:srgbClr val="1B1B1B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9" name="Graphic 5">
              <a:extLst>
                <a:ext uri="{FF2B5EF4-FFF2-40B4-BE49-F238E27FC236}">
                  <a16:creationId xmlns:a16="http://schemas.microsoft.com/office/drawing/2014/main" id="{4965C2A7-C612-0B6F-73E9-373A948663E3}"/>
                </a:ext>
              </a:extLst>
            </p:cNvPr>
            <p:cNvGrpSpPr/>
            <p:nvPr/>
          </p:nvGrpSpPr>
          <p:grpSpPr>
            <a:xfrm>
              <a:off x="5949950" y="1460500"/>
              <a:ext cx="31750" cy="38100"/>
              <a:chOff x="5949950" y="1460500"/>
              <a:chExt cx="31750" cy="3810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D2F2E76-7DC3-0B04-6CD8-7010126DF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9950" y="1460500"/>
                <a:ext cx="31750" cy="38100"/>
              </a:xfrm>
              <a:custGeom>
                <a:avLst/>
                <a:gdLst>
                  <a:gd name="connsiteX0" fmla="*/ 937 w 31750"/>
                  <a:gd name="connsiteY0" fmla="*/ 230 h 38100"/>
                  <a:gd name="connsiteX1" fmla="*/ 32687 w 31750"/>
                  <a:gd name="connsiteY1" fmla="*/ 230 h 38100"/>
                  <a:gd name="connsiteX2" fmla="*/ 32687 w 31750"/>
                  <a:gd name="connsiteY2" fmla="*/ 38330 h 38100"/>
                  <a:gd name="connsiteX3" fmla="*/ 937 w 31750"/>
                  <a:gd name="connsiteY3" fmla="*/ 383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50" h="38100">
                    <a:moveTo>
                      <a:pt x="937" y="230"/>
                    </a:moveTo>
                    <a:lnTo>
                      <a:pt x="32687" y="230"/>
                    </a:lnTo>
                    <a:lnTo>
                      <a:pt x="32687" y="38330"/>
                    </a:lnTo>
                    <a:lnTo>
                      <a:pt x="937" y="38330"/>
                    </a:lnTo>
                    <a:close/>
                  </a:path>
                </a:pathLst>
              </a:custGeom>
            </p:spPr>
          </p:pic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983EC41-39A6-D9ED-6D3D-A713F5E8FCDE}"/>
                  </a:ext>
                </a:extLst>
              </p:cNvPr>
              <p:cNvSpPr/>
              <p:nvPr/>
            </p:nvSpPr>
            <p:spPr>
              <a:xfrm>
                <a:off x="5955029" y="1467485"/>
                <a:ext cx="22860" cy="22859"/>
              </a:xfrm>
              <a:custGeom>
                <a:avLst/>
                <a:gdLst>
                  <a:gd name="connsiteX0" fmla="*/ 11430 w 22860"/>
                  <a:gd name="connsiteY0" fmla="*/ 22860 h 22859"/>
                  <a:gd name="connsiteX1" fmla="*/ 0 w 22860"/>
                  <a:gd name="connsiteY1" fmla="*/ 11430 h 22859"/>
                  <a:gd name="connsiteX2" fmla="*/ 11430 w 22860"/>
                  <a:gd name="connsiteY2" fmla="*/ 0 h 22859"/>
                  <a:gd name="connsiteX3" fmla="*/ 22860 w 22860"/>
                  <a:gd name="connsiteY3" fmla="*/ 11430 h 22859"/>
                  <a:gd name="connsiteX4" fmla="*/ 11430 w 22860"/>
                  <a:gd name="connsiteY4" fmla="*/ 2286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" h="22859">
                    <a:moveTo>
                      <a:pt x="11430" y="22860"/>
                    </a:moveTo>
                    <a:cubicBezTo>
                      <a:pt x="5080" y="22860"/>
                      <a:pt x="0" y="17780"/>
                      <a:pt x="0" y="11430"/>
                    </a:cubicBezTo>
                    <a:cubicBezTo>
                      <a:pt x="0" y="5080"/>
                      <a:pt x="5080" y="0"/>
                      <a:pt x="11430" y="0"/>
                    </a:cubicBezTo>
                    <a:cubicBezTo>
                      <a:pt x="17780" y="0"/>
                      <a:pt x="22860" y="5080"/>
                      <a:pt x="22860" y="11430"/>
                    </a:cubicBezTo>
                    <a:cubicBezTo>
                      <a:pt x="22860" y="17780"/>
                      <a:pt x="17780" y="22860"/>
                      <a:pt x="11430" y="22860"/>
                    </a:cubicBezTo>
                    <a:close/>
                  </a:path>
                </a:pathLst>
              </a:custGeom>
              <a:solidFill>
                <a:srgbClr val="0D0D0D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3" name="Graphic 5">
                <a:extLst>
                  <a:ext uri="{FF2B5EF4-FFF2-40B4-BE49-F238E27FC236}">
                    <a16:creationId xmlns:a16="http://schemas.microsoft.com/office/drawing/2014/main" id="{8DDC8B51-49CA-4F8A-C331-B45A025910B2}"/>
                  </a:ext>
                </a:extLst>
              </p:cNvPr>
              <p:cNvGrpSpPr/>
              <p:nvPr/>
            </p:nvGrpSpPr>
            <p:grpSpPr>
              <a:xfrm>
                <a:off x="5955938" y="1472950"/>
                <a:ext cx="12718" cy="15887"/>
                <a:chOff x="5955938" y="1472950"/>
                <a:chExt cx="12718" cy="15887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0B92A99D-ADCA-7FDC-C19F-889387B165B1}"/>
                    </a:ext>
                  </a:extLst>
                </p:cNvPr>
                <p:cNvSpPr/>
                <p:nvPr/>
              </p:nvSpPr>
              <p:spPr>
                <a:xfrm>
                  <a:off x="5955938" y="1472950"/>
                  <a:ext cx="12378" cy="15887"/>
                </a:xfrm>
                <a:custGeom>
                  <a:avLst/>
                  <a:gdLst>
                    <a:gd name="connsiteX0" fmla="*/ 8617 w 12378"/>
                    <a:gd name="connsiteY0" fmla="*/ 6599 h 15887"/>
                    <a:gd name="connsiteX1" fmla="*/ 3537 w 12378"/>
                    <a:gd name="connsiteY1" fmla="*/ 249 h 15887"/>
                    <a:gd name="connsiteX2" fmla="*/ 1632 w 12378"/>
                    <a:gd name="connsiteY2" fmla="*/ 11679 h 15887"/>
                    <a:gd name="connsiteX3" fmla="*/ 11792 w 12378"/>
                    <a:gd name="connsiteY3" fmla="*/ 14219 h 15887"/>
                    <a:gd name="connsiteX4" fmla="*/ 8617 w 12378"/>
                    <a:gd name="connsiteY4" fmla="*/ 6599 h 15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78" h="15887">
                      <a:moveTo>
                        <a:pt x="8617" y="6599"/>
                      </a:moveTo>
                      <a:cubicBezTo>
                        <a:pt x="6712" y="2789"/>
                        <a:pt x="6712" y="-1021"/>
                        <a:pt x="3537" y="249"/>
                      </a:cubicBezTo>
                      <a:cubicBezTo>
                        <a:pt x="362" y="1519"/>
                        <a:pt x="-1543" y="5964"/>
                        <a:pt x="1632" y="11679"/>
                      </a:cubicBezTo>
                      <a:cubicBezTo>
                        <a:pt x="4807" y="16759"/>
                        <a:pt x="9887" y="16759"/>
                        <a:pt x="11792" y="14219"/>
                      </a:cubicBezTo>
                      <a:cubicBezTo>
                        <a:pt x="13696" y="11679"/>
                        <a:pt x="10521" y="10409"/>
                        <a:pt x="8617" y="6599"/>
                      </a:cubicBezTo>
                      <a:close/>
                    </a:path>
                  </a:pathLst>
                </a:custGeom>
                <a:solidFill>
                  <a:srgbClr val="2F2F2F">
                    <a:alpha val="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19783B7-0153-0711-70D2-E4FA2D8FE58B}"/>
                    </a:ext>
                  </a:extLst>
                </p:cNvPr>
                <p:cNvSpPr/>
                <p:nvPr/>
              </p:nvSpPr>
              <p:spPr>
                <a:xfrm>
                  <a:off x="5956573" y="1473118"/>
                  <a:ext cx="12083" cy="14815"/>
                </a:xfrm>
                <a:custGeom>
                  <a:avLst/>
                  <a:gdLst>
                    <a:gd name="connsiteX0" fmla="*/ 7982 w 12083"/>
                    <a:gd name="connsiteY0" fmla="*/ 6431 h 14815"/>
                    <a:gd name="connsiteX1" fmla="*/ 3537 w 12083"/>
                    <a:gd name="connsiteY1" fmla="*/ 81 h 14815"/>
                    <a:gd name="connsiteX2" fmla="*/ 1632 w 12083"/>
                    <a:gd name="connsiteY2" fmla="*/ 10876 h 14815"/>
                    <a:gd name="connsiteX3" fmla="*/ 11792 w 12083"/>
                    <a:gd name="connsiteY3" fmla="*/ 13416 h 14815"/>
                    <a:gd name="connsiteX4" fmla="*/ 7982 w 12083"/>
                    <a:gd name="connsiteY4" fmla="*/ 6431 h 14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83" h="14815">
                      <a:moveTo>
                        <a:pt x="7982" y="6431"/>
                      </a:moveTo>
                      <a:cubicBezTo>
                        <a:pt x="6077" y="2621"/>
                        <a:pt x="6712" y="-554"/>
                        <a:pt x="3537" y="81"/>
                      </a:cubicBezTo>
                      <a:cubicBezTo>
                        <a:pt x="362" y="1351"/>
                        <a:pt x="-1543" y="5796"/>
                        <a:pt x="1632" y="10876"/>
                      </a:cubicBezTo>
                      <a:cubicBezTo>
                        <a:pt x="4172" y="15956"/>
                        <a:pt x="9887" y="15321"/>
                        <a:pt x="11792" y="13416"/>
                      </a:cubicBezTo>
                      <a:cubicBezTo>
                        <a:pt x="13062" y="10876"/>
                        <a:pt x="9887" y="10241"/>
                        <a:pt x="7982" y="6431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C411111-3C54-725A-3B5F-D42925614241}"/>
                    </a:ext>
                  </a:extLst>
                </p:cNvPr>
                <p:cNvSpPr/>
                <p:nvPr/>
              </p:nvSpPr>
              <p:spPr>
                <a:xfrm>
                  <a:off x="5956370" y="1473584"/>
                  <a:ext cx="11389" cy="14031"/>
                </a:xfrm>
                <a:custGeom>
                  <a:avLst/>
                  <a:gdLst>
                    <a:gd name="connsiteX0" fmla="*/ 7550 w 11389"/>
                    <a:gd name="connsiteY0" fmla="*/ 5966 h 14031"/>
                    <a:gd name="connsiteX1" fmla="*/ 3104 w 11389"/>
                    <a:gd name="connsiteY1" fmla="*/ 251 h 14031"/>
                    <a:gd name="connsiteX2" fmla="*/ 1200 w 11389"/>
                    <a:gd name="connsiteY2" fmla="*/ 10411 h 14031"/>
                    <a:gd name="connsiteX3" fmla="*/ 10725 w 11389"/>
                    <a:gd name="connsiteY3" fmla="*/ 12316 h 14031"/>
                    <a:gd name="connsiteX4" fmla="*/ 7550 w 11389"/>
                    <a:gd name="connsiteY4" fmla="*/ 5966 h 14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89" h="14031">
                      <a:moveTo>
                        <a:pt x="7550" y="5966"/>
                      </a:moveTo>
                      <a:cubicBezTo>
                        <a:pt x="5645" y="2791"/>
                        <a:pt x="6279" y="-1019"/>
                        <a:pt x="3104" y="251"/>
                      </a:cubicBezTo>
                      <a:cubicBezTo>
                        <a:pt x="564" y="1521"/>
                        <a:pt x="-1341" y="5966"/>
                        <a:pt x="1200" y="10411"/>
                      </a:cubicBezTo>
                      <a:cubicBezTo>
                        <a:pt x="3739" y="14856"/>
                        <a:pt x="8820" y="14856"/>
                        <a:pt x="10725" y="12316"/>
                      </a:cubicBezTo>
                      <a:cubicBezTo>
                        <a:pt x="12629" y="10411"/>
                        <a:pt x="10089" y="9776"/>
                        <a:pt x="7550" y="5966"/>
                      </a:cubicBezTo>
                      <a:close/>
                    </a:path>
                  </a:pathLst>
                </a:custGeom>
                <a:solidFill>
                  <a:srgbClr val="373737">
                    <a:alpha val="13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F162707-FCE1-6E73-287C-DAA9F13903BC}"/>
                    </a:ext>
                  </a:extLst>
                </p:cNvPr>
                <p:cNvSpPr/>
                <p:nvPr/>
              </p:nvSpPr>
              <p:spPr>
                <a:xfrm>
                  <a:off x="5956370" y="1474388"/>
                  <a:ext cx="10764" cy="13227"/>
                </a:xfrm>
                <a:custGeom>
                  <a:avLst/>
                  <a:gdLst>
                    <a:gd name="connsiteX0" fmla="*/ 7550 w 10764"/>
                    <a:gd name="connsiteY0" fmla="*/ 5797 h 13227"/>
                    <a:gd name="connsiteX1" fmla="*/ 3104 w 10764"/>
                    <a:gd name="connsiteY1" fmla="*/ 82 h 13227"/>
                    <a:gd name="connsiteX2" fmla="*/ 1200 w 10764"/>
                    <a:gd name="connsiteY2" fmla="*/ 9607 h 13227"/>
                    <a:gd name="connsiteX3" fmla="*/ 10089 w 10764"/>
                    <a:gd name="connsiteY3" fmla="*/ 11512 h 13227"/>
                    <a:gd name="connsiteX4" fmla="*/ 7550 w 10764"/>
                    <a:gd name="connsiteY4" fmla="*/ 5797 h 13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64" h="13227">
                      <a:moveTo>
                        <a:pt x="7550" y="5797"/>
                      </a:moveTo>
                      <a:cubicBezTo>
                        <a:pt x="5645" y="2622"/>
                        <a:pt x="6279" y="-553"/>
                        <a:pt x="3104" y="82"/>
                      </a:cubicBezTo>
                      <a:cubicBezTo>
                        <a:pt x="564" y="717"/>
                        <a:pt x="-1341" y="5162"/>
                        <a:pt x="1200" y="9607"/>
                      </a:cubicBezTo>
                      <a:cubicBezTo>
                        <a:pt x="3739" y="14052"/>
                        <a:pt x="8820" y="14052"/>
                        <a:pt x="10089" y="11512"/>
                      </a:cubicBezTo>
                      <a:cubicBezTo>
                        <a:pt x="11995" y="9607"/>
                        <a:pt x="9454" y="8972"/>
                        <a:pt x="7550" y="5797"/>
                      </a:cubicBezTo>
                      <a:close/>
                    </a:path>
                  </a:pathLst>
                </a:custGeom>
                <a:solidFill>
                  <a:srgbClr val="3C3C3C">
                    <a:alpha val="19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613A74F-1A49-7DE8-5BB4-C7C6474AE23B}"/>
                    </a:ext>
                  </a:extLst>
                </p:cNvPr>
                <p:cNvSpPr/>
                <p:nvPr/>
              </p:nvSpPr>
              <p:spPr>
                <a:xfrm>
                  <a:off x="5957005" y="1474818"/>
                  <a:ext cx="10431" cy="12534"/>
                </a:xfrm>
                <a:custGeom>
                  <a:avLst/>
                  <a:gdLst>
                    <a:gd name="connsiteX0" fmla="*/ 6914 w 10431"/>
                    <a:gd name="connsiteY0" fmla="*/ 5367 h 12534"/>
                    <a:gd name="connsiteX1" fmla="*/ 3104 w 10431"/>
                    <a:gd name="connsiteY1" fmla="*/ 287 h 12534"/>
                    <a:gd name="connsiteX2" fmla="*/ 1199 w 10431"/>
                    <a:gd name="connsiteY2" fmla="*/ 9177 h 12534"/>
                    <a:gd name="connsiteX3" fmla="*/ 10089 w 10431"/>
                    <a:gd name="connsiteY3" fmla="*/ 11082 h 12534"/>
                    <a:gd name="connsiteX4" fmla="*/ 6914 w 10431"/>
                    <a:gd name="connsiteY4" fmla="*/ 5367 h 12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31" h="12534">
                      <a:moveTo>
                        <a:pt x="6914" y="5367"/>
                      </a:moveTo>
                      <a:cubicBezTo>
                        <a:pt x="5010" y="2192"/>
                        <a:pt x="5644" y="-983"/>
                        <a:pt x="3104" y="287"/>
                      </a:cubicBezTo>
                      <a:cubicBezTo>
                        <a:pt x="564" y="922"/>
                        <a:pt x="-1340" y="5367"/>
                        <a:pt x="1199" y="9177"/>
                      </a:cubicBezTo>
                      <a:cubicBezTo>
                        <a:pt x="3739" y="13622"/>
                        <a:pt x="8185" y="12987"/>
                        <a:pt x="10089" y="11082"/>
                      </a:cubicBezTo>
                      <a:cubicBezTo>
                        <a:pt x="11360" y="9177"/>
                        <a:pt x="8819" y="8542"/>
                        <a:pt x="6914" y="5367"/>
                      </a:cubicBezTo>
                      <a:close/>
                    </a:path>
                  </a:pathLst>
                </a:custGeom>
                <a:solidFill>
                  <a:srgbClr val="404040">
                    <a:alpha val="25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7473258-2176-644C-4A9F-D69ACB2603E7}"/>
                    </a:ext>
                  </a:extLst>
                </p:cNvPr>
                <p:cNvSpPr/>
                <p:nvPr/>
              </p:nvSpPr>
              <p:spPr>
                <a:xfrm>
                  <a:off x="5957287" y="1475007"/>
                  <a:ext cx="9518" cy="12144"/>
                </a:xfrm>
                <a:custGeom>
                  <a:avLst/>
                  <a:gdLst>
                    <a:gd name="connsiteX0" fmla="*/ 6632 w 9518"/>
                    <a:gd name="connsiteY0" fmla="*/ 5178 h 12144"/>
                    <a:gd name="connsiteX1" fmla="*/ 2822 w 9518"/>
                    <a:gd name="connsiteY1" fmla="*/ 98 h 12144"/>
                    <a:gd name="connsiteX2" fmla="*/ 917 w 9518"/>
                    <a:gd name="connsiteY2" fmla="*/ 8988 h 12144"/>
                    <a:gd name="connsiteX3" fmla="*/ 9172 w 9518"/>
                    <a:gd name="connsiteY3" fmla="*/ 10893 h 12144"/>
                    <a:gd name="connsiteX4" fmla="*/ 6632 w 9518"/>
                    <a:gd name="connsiteY4" fmla="*/ 5178 h 12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8" h="12144">
                      <a:moveTo>
                        <a:pt x="6632" y="5178"/>
                      </a:moveTo>
                      <a:cubicBezTo>
                        <a:pt x="4727" y="2003"/>
                        <a:pt x="5362" y="-537"/>
                        <a:pt x="2822" y="98"/>
                      </a:cubicBezTo>
                      <a:cubicBezTo>
                        <a:pt x="282" y="733"/>
                        <a:pt x="-988" y="4543"/>
                        <a:pt x="917" y="8988"/>
                      </a:cubicBezTo>
                      <a:cubicBezTo>
                        <a:pt x="3457" y="12798"/>
                        <a:pt x="7267" y="12798"/>
                        <a:pt x="9172" y="10893"/>
                      </a:cubicBezTo>
                      <a:cubicBezTo>
                        <a:pt x="10442" y="8988"/>
                        <a:pt x="7902" y="8353"/>
                        <a:pt x="6632" y="5178"/>
                      </a:cubicBezTo>
                      <a:close/>
                    </a:path>
                  </a:pathLst>
                </a:custGeom>
                <a:solidFill>
                  <a:srgbClr val="444444">
                    <a:alpha val="31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2EDD06EC-D31E-024A-921B-BAB8126371AB}"/>
                    </a:ext>
                  </a:extLst>
                </p:cNvPr>
                <p:cNvSpPr/>
                <p:nvPr/>
              </p:nvSpPr>
              <p:spPr>
                <a:xfrm>
                  <a:off x="5956652" y="1475022"/>
                  <a:ext cx="9605" cy="11493"/>
                </a:xfrm>
                <a:custGeom>
                  <a:avLst/>
                  <a:gdLst>
                    <a:gd name="connsiteX0" fmla="*/ 6632 w 9605"/>
                    <a:gd name="connsiteY0" fmla="*/ 5162 h 11493"/>
                    <a:gd name="connsiteX1" fmla="*/ 2822 w 9605"/>
                    <a:gd name="connsiteY1" fmla="*/ 82 h 11493"/>
                    <a:gd name="connsiteX2" fmla="*/ 917 w 9605"/>
                    <a:gd name="connsiteY2" fmla="*/ 8337 h 11493"/>
                    <a:gd name="connsiteX3" fmla="*/ 8537 w 9605"/>
                    <a:gd name="connsiteY3" fmla="*/ 10242 h 11493"/>
                    <a:gd name="connsiteX4" fmla="*/ 6632 w 9605"/>
                    <a:gd name="connsiteY4" fmla="*/ 5162 h 11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05" h="11493">
                      <a:moveTo>
                        <a:pt x="6632" y="5162"/>
                      </a:moveTo>
                      <a:cubicBezTo>
                        <a:pt x="4727" y="2622"/>
                        <a:pt x="5362" y="-553"/>
                        <a:pt x="2822" y="82"/>
                      </a:cubicBezTo>
                      <a:cubicBezTo>
                        <a:pt x="282" y="717"/>
                        <a:pt x="-988" y="4527"/>
                        <a:pt x="917" y="8337"/>
                      </a:cubicBezTo>
                      <a:cubicBezTo>
                        <a:pt x="2822" y="12147"/>
                        <a:pt x="7267" y="12147"/>
                        <a:pt x="8537" y="10242"/>
                      </a:cubicBezTo>
                      <a:cubicBezTo>
                        <a:pt x="11077" y="8972"/>
                        <a:pt x="8537" y="8337"/>
                        <a:pt x="6632" y="5162"/>
                      </a:cubicBezTo>
                      <a:close/>
                    </a:path>
                  </a:pathLst>
                </a:custGeom>
                <a:solidFill>
                  <a:srgbClr val="484848">
                    <a:alpha val="38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AB30800-BD2D-EFA2-709C-3CE557CEADB1}"/>
                    </a:ext>
                  </a:extLst>
                </p:cNvPr>
                <p:cNvSpPr/>
                <p:nvPr/>
              </p:nvSpPr>
              <p:spPr>
                <a:xfrm>
                  <a:off x="5957615" y="1475641"/>
                  <a:ext cx="8944" cy="10606"/>
                </a:xfrm>
                <a:custGeom>
                  <a:avLst/>
                  <a:gdLst>
                    <a:gd name="connsiteX0" fmla="*/ 5669 w 8944"/>
                    <a:gd name="connsiteY0" fmla="*/ 4544 h 10606"/>
                    <a:gd name="connsiteX1" fmla="*/ 2494 w 8944"/>
                    <a:gd name="connsiteY1" fmla="*/ 99 h 10606"/>
                    <a:gd name="connsiteX2" fmla="*/ 1224 w 8944"/>
                    <a:gd name="connsiteY2" fmla="*/ 7719 h 10606"/>
                    <a:gd name="connsiteX3" fmla="*/ 8844 w 8944"/>
                    <a:gd name="connsiteY3" fmla="*/ 9624 h 10606"/>
                    <a:gd name="connsiteX4" fmla="*/ 5669 w 8944"/>
                    <a:gd name="connsiteY4" fmla="*/ 4544 h 10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44" h="10606">
                      <a:moveTo>
                        <a:pt x="5669" y="4544"/>
                      </a:moveTo>
                      <a:cubicBezTo>
                        <a:pt x="4399" y="2004"/>
                        <a:pt x="4399" y="-536"/>
                        <a:pt x="2494" y="99"/>
                      </a:cubicBezTo>
                      <a:cubicBezTo>
                        <a:pt x="589" y="734"/>
                        <a:pt x="-1316" y="4544"/>
                        <a:pt x="1224" y="7719"/>
                      </a:cubicBezTo>
                      <a:cubicBezTo>
                        <a:pt x="3129" y="11529"/>
                        <a:pt x="6939" y="10894"/>
                        <a:pt x="8844" y="9624"/>
                      </a:cubicBezTo>
                      <a:cubicBezTo>
                        <a:pt x="9479" y="8354"/>
                        <a:pt x="6939" y="7719"/>
                        <a:pt x="5669" y="4544"/>
                      </a:cubicBezTo>
                      <a:close/>
                    </a:path>
                  </a:pathLst>
                </a:custGeom>
                <a:solidFill>
                  <a:srgbClr val="4C4C4C">
                    <a:alpha val="44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BE42EDB-5C19-8CFE-4974-C6A7A4DA0DA3}"/>
                    </a:ext>
                  </a:extLst>
                </p:cNvPr>
                <p:cNvSpPr/>
                <p:nvPr/>
              </p:nvSpPr>
              <p:spPr>
                <a:xfrm>
                  <a:off x="5957897" y="1476276"/>
                  <a:ext cx="8053" cy="9653"/>
                </a:xfrm>
                <a:custGeom>
                  <a:avLst/>
                  <a:gdLst>
                    <a:gd name="connsiteX0" fmla="*/ 5387 w 8053"/>
                    <a:gd name="connsiteY0" fmla="*/ 4544 h 9653"/>
                    <a:gd name="connsiteX1" fmla="*/ 2212 w 8053"/>
                    <a:gd name="connsiteY1" fmla="*/ 99 h 9653"/>
                    <a:gd name="connsiteX2" fmla="*/ 943 w 8053"/>
                    <a:gd name="connsiteY2" fmla="*/ 7084 h 9653"/>
                    <a:gd name="connsiteX3" fmla="*/ 7927 w 8053"/>
                    <a:gd name="connsiteY3" fmla="*/ 8354 h 9653"/>
                    <a:gd name="connsiteX4" fmla="*/ 5387 w 8053"/>
                    <a:gd name="connsiteY4" fmla="*/ 4544 h 9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53" h="9653">
                      <a:moveTo>
                        <a:pt x="5387" y="4544"/>
                      </a:moveTo>
                      <a:cubicBezTo>
                        <a:pt x="4118" y="2004"/>
                        <a:pt x="4118" y="-536"/>
                        <a:pt x="2212" y="99"/>
                      </a:cubicBezTo>
                      <a:cubicBezTo>
                        <a:pt x="307" y="734"/>
                        <a:pt x="-963" y="3909"/>
                        <a:pt x="943" y="7084"/>
                      </a:cubicBezTo>
                      <a:cubicBezTo>
                        <a:pt x="2847" y="10259"/>
                        <a:pt x="6657" y="10259"/>
                        <a:pt x="7927" y="8354"/>
                      </a:cubicBezTo>
                      <a:cubicBezTo>
                        <a:pt x="8562" y="7719"/>
                        <a:pt x="6657" y="6449"/>
                        <a:pt x="5387" y="4544"/>
                      </a:cubicBezTo>
                      <a:close/>
                    </a:path>
                  </a:pathLst>
                </a:custGeom>
                <a:solidFill>
                  <a:srgbClr val="515151">
                    <a:alpha val="50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2DE4196D-66C1-B52B-DB14-C10574A3A8E1}"/>
                    </a:ext>
                  </a:extLst>
                </p:cNvPr>
                <p:cNvSpPr/>
                <p:nvPr/>
              </p:nvSpPr>
              <p:spPr>
                <a:xfrm>
                  <a:off x="5957897" y="1476886"/>
                  <a:ext cx="7711" cy="9678"/>
                </a:xfrm>
                <a:custGeom>
                  <a:avLst/>
                  <a:gdLst>
                    <a:gd name="connsiteX0" fmla="*/ 5387 w 7711"/>
                    <a:gd name="connsiteY0" fmla="*/ 3933 h 9678"/>
                    <a:gd name="connsiteX1" fmla="*/ 2212 w 7711"/>
                    <a:gd name="connsiteY1" fmla="*/ 123 h 9678"/>
                    <a:gd name="connsiteX2" fmla="*/ 943 w 7711"/>
                    <a:gd name="connsiteY2" fmla="*/ 7108 h 9678"/>
                    <a:gd name="connsiteX3" fmla="*/ 7293 w 7711"/>
                    <a:gd name="connsiteY3" fmla="*/ 8378 h 9678"/>
                    <a:gd name="connsiteX4" fmla="*/ 5387 w 7711"/>
                    <a:gd name="connsiteY4" fmla="*/ 3933 h 9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11" h="9678">
                      <a:moveTo>
                        <a:pt x="5387" y="3933"/>
                      </a:moveTo>
                      <a:cubicBezTo>
                        <a:pt x="4118" y="1393"/>
                        <a:pt x="4118" y="-512"/>
                        <a:pt x="2212" y="123"/>
                      </a:cubicBezTo>
                      <a:cubicBezTo>
                        <a:pt x="307" y="758"/>
                        <a:pt x="-963" y="3933"/>
                        <a:pt x="943" y="7108"/>
                      </a:cubicBezTo>
                      <a:cubicBezTo>
                        <a:pt x="2847" y="10283"/>
                        <a:pt x="6022" y="10283"/>
                        <a:pt x="7293" y="8378"/>
                      </a:cubicBezTo>
                      <a:cubicBezTo>
                        <a:pt x="8562" y="6473"/>
                        <a:pt x="6657" y="5838"/>
                        <a:pt x="5387" y="3933"/>
                      </a:cubicBezTo>
                      <a:close/>
                    </a:path>
                  </a:pathLst>
                </a:custGeom>
                <a:solidFill>
                  <a:srgbClr val="555555">
                    <a:alpha val="56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E54C54A-8CE6-CAC0-34A5-A132306F17A1}"/>
                    </a:ext>
                  </a:extLst>
                </p:cNvPr>
                <p:cNvSpPr/>
                <p:nvPr/>
              </p:nvSpPr>
              <p:spPr>
                <a:xfrm>
                  <a:off x="5957897" y="1476910"/>
                  <a:ext cx="7076" cy="8759"/>
                </a:xfrm>
                <a:custGeom>
                  <a:avLst/>
                  <a:gdLst>
                    <a:gd name="connsiteX0" fmla="*/ 4752 w 7076"/>
                    <a:gd name="connsiteY0" fmla="*/ 3909 h 8759"/>
                    <a:gd name="connsiteX1" fmla="*/ 2212 w 7076"/>
                    <a:gd name="connsiteY1" fmla="*/ 99 h 8759"/>
                    <a:gd name="connsiteX2" fmla="*/ 943 w 7076"/>
                    <a:gd name="connsiteY2" fmla="*/ 6449 h 8759"/>
                    <a:gd name="connsiteX3" fmla="*/ 6657 w 7076"/>
                    <a:gd name="connsiteY3" fmla="*/ 7719 h 8759"/>
                    <a:gd name="connsiteX4" fmla="*/ 4752 w 7076"/>
                    <a:gd name="connsiteY4" fmla="*/ 3909 h 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76" h="8759">
                      <a:moveTo>
                        <a:pt x="4752" y="3909"/>
                      </a:moveTo>
                      <a:cubicBezTo>
                        <a:pt x="3482" y="2004"/>
                        <a:pt x="4118" y="-536"/>
                        <a:pt x="2212" y="99"/>
                      </a:cubicBezTo>
                      <a:cubicBezTo>
                        <a:pt x="307" y="734"/>
                        <a:pt x="-963" y="3274"/>
                        <a:pt x="943" y="6449"/>
                      </a:cubicBezTo>
                      <a:cubicBezTo>
                        <a:pt x="2847" y="9624"/>
                        <a:pt x="6022" y="8989"/>
                        <a:pt x="6657" y="7719"/>
                      </a:cubicBezTo>
                      <a:cubicBezTo>
                        <a:pt x="7927" y="6449"/>
                        <a:pt x="6022" y="5814"/>
                        <a:pt x="4752" y="3909"/>
                      </a:cubicBezTo>
                      <a:close/>
                    </a:path>
                  </a:pathLst>
                </a:custGeom>
                <a:solidFill>
                  <a:srgbClr val="595959">
                    <a:alpha val="63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E86006FD-73D9-78EA-2950-F7B1EA89E2F4}"/>
                    </a:ext>
                  </a:extLst>
                </p:cNvPr>
                <p:cNvSpPr/>
                <p:nvPr/>
              </p:nvSpPr>
              <p:spPr>
                <a:xfrm>
                  <a:off x="5958179" y="1477520"/>
                  <a:ext cx="6544" cy="7943"/>
                </a:xfrm>
                <a:custGeom>
                  <a:avLst/>
                  <a:gdLst>
                    <a:gd name="connsiteX0" fmla="*/ 4471 w 6544"/>
                    <a:gd name="connsiteY0" fmla="*/ 3300 h 7943"/>
                    <a:gd name="connsiteX1" fmla="*/ 1931 w 6544"/>
                    <a:gd name="connsiteY1" fmla="*/ 125 h 7943"/>
                    <a:gd name="connsiteX2" fmla="*/ 661 w 6544"/>
                    <a:gd name="connsiteY2" fmla="*/ 5840 h 7943"/>
                    <a:gd name="connsiteX3" fmla="*/ 6376 w 6544"/>
                    <a:gd name="connsiteY3" fmla="*/ 7110 h 7943"/>
                    <a:gd name="connsiteX4" fmla="*/ 4471 w 6544"/>
                    <a:gd name="connsiteY4" fmla="*/ 3300 h 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44" h="7943">
                      <a:moveTo>
                        <a:pt x="4471" y="3300"/>
                      </a:moveTo>
                      <a:cubicBezTo>
                        <a:pt x="3201" y="1395"/>
                        <a:pt x="3836" y="-510"/>
                        <a:pt x="1931" y="125"/>
                      </a:cubicBezTo>
                      <a:cubicBezTo>
                        <a:pt x="26" y="760"/>
                        <a:pt x="-609" y="3300"/>
                        <a:pt x="661" y="5840"/>
                      </a:cubicBezTo>
                      <a:cubicBezTo>
                        <a:pt x="1931" y="8380"/>
                        <a:pt x="5106" y="8380"/>
                        <a:pt x="6376" y="7110"/>
                      </a:cubicBezTo>
                      <a:cubicBezTo>
                        <a:pt x="7011" y="5840"/>
                        <a:pt x="5741" y="5205"/>
                        <a:pt x="4471" y="3300"/>
                      </a:cubicBezTo>
                      <a:close/>
                    </a:path>
                  </a:pathLst>
                </a:custGeom>
                <a:solidFill>
                  <a:srgbClr val="5D5D5D">
                    <a:alpha val="69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8500DA2-082D-53CF-C0D6-E04FA5CC36AB}"/>
                    </a:ext>
                  </a:extLst>
                </p:cNvPr>
                <p:cNvSpPr/>
                <p:nvPr/>
              </p:nvSpPr>
              <p:spPr>
                <a:xfrm>
                  <a:off x="5958314" y="1477520"/>
                  <a:ext cx="6033" cy="7308"/>
                </a:xfrm>
                <a:custGeom>
                  <a:avLst/>
                  <a:gdLst>
                    <a:gd name="connsiteX0" fmla="*/ 4336 w 6033"/>
                    <a:gd name="connsiteY0" fmla="*/ 3300 h 7308"/>
                    <a:gd name="connsiteX1" fmla="*/ 1796 w 6033"/>
                    <a:gd name="connsiteY1" fmla="*/ 125 h 7308"/>
                    <a:gd name="connsiteX2" fmla="*/ 526 w 6033"/>
                    <a:gd name="connsiteY2" fmla="*/ 5205 h 7308"/>
                    <a:gd name="connsiteX3" fmla="*/ 5606 w 6033"/>
                    <a:gd name="connsiteY3" fmla="*/ 6475 h 7308"/>
                    <a:gd name="connsiteX4" fmla="*/ 4336 w 6033"/>
                    <a:gd name="connsiteY4" fmla="*/ 3300 h 7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33" h="7308">
                      <a:moveTo>
                        <a:pt x="4336" y="3300"/>
                      </a:moveTo>
                      <a:cubicBezTo>
                        <a:pt x="3066" y="1395"/>
                        <a:pt x="3701" y="-510"/>
                        <a:pt x="1796" y="125"/>
                      </a:cubicBezTo>
                      <a:cubicBezTo>
                        <a:pt x="526" y="760"/>
                        <a:pt x="-744" y="3300"/>
                        <a:pt x="526" y="5205"/>
                      </a:cubicBezTo>
                      <a:cubicBezTo>
                        <a:pt x="1796" y="7745"/>
                        <a:pt x="4336" y="7745"/>
                        <a:pt x="5606" y="6475"/>
                      </a:cubicBezTo>
                      <a:cubicBezTo>
                        <a:pt x="6876" y="5840"/>
                        <a:pt x="4971" y="5205"/>
                        <a:pt x="4336" y="3300"/>
                      </a:cubicBezTo>
                      <a:close/>
                    </a:path>
                  </a:pathLst>
                </a:custGeom>
                <a:solidFill>
                  <a:srgbClr val="626262">
                    <a:alpha val="75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D723E264-A6AC-D758-EE51-BC2563B9BBF0}"/>
                    </a:ext>
                  </a:extLst>
                </p:cNvPr>
                <p:cNvSpPr/>
                <p:nvPr/>
              </p:nvSpPr>
              <p:spPr>
                <a:xfrm>
                  <a:off x="5958314" y="1478749"/>
                  <a:ext cx="5496" cy="6894"/>
                </a:xfrm>
                <a:custGeom>
                  <a:avLst/>
                  <a:gdLst>
                    <a:gd name="connsiteX0" fmla="*/ 3701 w 5496"/>
                    <a:gd name="connsiteY0" fmla="*/ 2705 h 6894"/>
                    <a:gd name="connsiteX1" fmla="*/ 1796 w 5496"/>
                    <a:gd name="connsiteY1" fmla="*/ 165 h 6894"/>
                    <a:gd name="connsiteX2" fmla="*/ 526 w 5496"/>
                    <a:gd name="connsiteY2" fmla="*/ 5245 h 6894"/>
                    <a:gd name="connsiteX3" fmla="*/ 4971 w 5496"/>
                    <a:gd name="connsiteY3" fmla="*/ 6515 h 6894"/>
                    <a:gd name="connsiteX4" fmla="*/ 3701 w 5496"/>
                    <a:gd name="connsiteY4" fmla="*/ 2705 h 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96" h="6894">
                      <a:moveTo>
                        <a:pt x="3701" y="2705"/>
                      </a:moveTo>
                      <a:cubicBezTo>
                        <a:pt x="2431" y="800"/>
                        <a:pt x="3066" y="-470"/>
                        <a:pt x="1796" y="165"/>
                      </a:cubicBezTo>
                      <a:cubicBezTo>
                        <a:pt x="526" y="800"/>
                        <a:pt x="-744" y="2705"/>
                        <a:pt x="526" y="5245"/>
                      </a:cubicBezTo>
                      <a:cubicBezTo>
                        <a:pt x="1796" y="7150"/>
                        <a:pt x="4336" y="7150"/>
                        <a:pt x="4971" y="6515"/>
                      </a:cubicBezTo>
                      <a:cubicBezTo>
                        <a:pt x="6241" y="4610"/>
                        <a:pt x="4971" y="3975"/>
                        <a:pt x="3701" y="2705"/>
                      </a:cubicBezTo>
                      <a:close/>
                    </a:path>
                  </a:pathLst>
                </a:custGeom>
                <a:solidFill>
                  <a:srgbClr val="666666">
                    <a:alpha val="81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7270454-F36D-8F11-18DF-9A38AEEA3BE3}"/>
                    </a:ext>
                  </a:extLst>
                </p:cNvPr>
                <p:cNvSpPr/>
                <p:nvPr/>
              </p:nvSpPr>
              <p:spPr>
                <a:xfrm>
                  <a:off x="5958782" y="1478788"/>
                  <a:ext cx="5137" cy="6091"/>
                </a:xfrm>
                <a:custGeom>
                  <a:avLst/>
                  <a:gdLst>
                    <a:gd name="connsiteX0" fmla="*/ 3232 w 5137"/>
                    <a:gd name="connsiteY0" fmla="*/ 2666 h 6091"/>
                    <a:gd name="connsiteX1" fmla="*/ 1327 w 5137"/>
                    <a:gd name="connsiteY1" fmla="*/ 126 h 6091"/>
                    <a:gd name="connsiteX2" fmla="*/ 692 w 5137"/>
                    <a:gd name="connsiteY2" fmla="*/ 4571 h 6091"/>
                    <a:gd name="connsiteX3" fmla="*/ 5137 w 5137"/>
                    <a:gd name="connsiteY3" fmla="*/ 5206 h 6091"/>
                    <a:gd name="connsiteX4" fmla="*/ 3232 w 5137"/>
                    <a:gd name="connsiteY4" fmla="*/ 2666 h 6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7" h="6091">
                      <a:moveTo>
                        <a:pt x="3232" y="2666"/>
                      </a:moveTo>
                      <a:cubicBezTo>
                        <a:pt x="2597" y="1396"/>
                        <a:pt x="2597" y="-509"/>
                        <a:pt x="1327" y="126"/>
                      </a:cubicBezTo>
                      <a:cubicBezTo>
                        <a:pt x="57" y="761"/>
                        <a:pt x="-578" y="2666"/>
                        <a:pt x="692" y="4571"/>
                      </a:cubicBezTo>
                      <a:cubicBezTo>
                        <a:pt x="1962" y="6476"/>
                        <a:pt x="3867" y="6476"/>
                        <a:pt x="5137" y="5206"/>
                      </a:cubicBezTo>
                      <a:cubicBezTo>
                        <a:pt x="5137" y="4571"/>
                        <a:pt x="4502" y="3936"/>
                        <a:pt x="3232" y="2666"/>
                      </a:cubicBezTo>
                      <a:close/>
                    </a:path>
                  </a:pathLst>
                </a:custGeom>
                <a:solidFill>
                  <a:srgbClr val="6A6A6A">
                    <a:alpha val="88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F291E139-7513-9AF8-FA06-516536090CFB}"/>
                    </a:ext>
                  </a:extLst>
                </p:cNvPr>
                <p:cNvSpPr/>
                <p:nvPr/>
              </p:nvSpPr>
              <p:spPr>
                <a:xfrm>
                  <a:off x="5958782" y="1478914"/>
                  <a:ext cx="4675" cy="5330"/>
                </a:xfrm>
                <a:custGeom>
                  <a:avLst/>
                  <a:gdLst>
                    <a:gd name="connsiteX0" fmla="*/ 3232 w 4675"/>
                    <a:gd name="connsiteY0" fmla="*/ 2540 h 5330"/>
                    <a:gd name="connsiteX1" fmla="*/ 1327 w 4675"/>
                    <a:gd name="connsiteY1" fmla="*/ 0 h 5330"/>
                    <a:gd name="connsiteX2" fmla="*/ 692 w 4675"/>
                    <a:gd name="connsiteY2" fmla="*/ 3810 h 5330"/>
                    <a:gd name="connsiteX3" fmla="*/ 4502 w 4675"/>
                    <a:gd name="connsiteY3" fmla="*/ 4445 h 5330"/>
                    <a:gd name="connsiteX4" fmla="*/ 3232 w 4675"/>
                    <a:gd name="connsiteY4" fmla="*/ 2540 h 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5" h="5330">
                      <a:moveTo>
                        <a:pt x="3232" y="2540"/>
                      </a:moveTo>
                      <a:cubicBezTo>
                        <a:pt x="2597" y="1270"/>
                        <a:pt x="2597" y="0"/>
                        <a:pt x="1327" y="0"/>
                      </a:cubicBezTo>
                      <a:cubicBezTo>
                        <a:pt x="57" y="635"/>
                        <a:pt x="-578" y="1905"/>
                        <a:pt x="692" y="3810"/>
                      </a:cubicBezTo>
                      <a:cubicBezTo>
                        <a:pt x="1962" y="5715"/>
                        <a:pt x="3867" y="5715"/>
                        <a:pt x="4502" y="4445"/>
                      </a:cubicBezTo>
                      <a:cubicBezTo>
                        <a:pt x="5137" y="4445"/>
                        <a:pt x="3867" y="3810"/>
                        <a:pt x="3232" y="2540"/>
                      </a:cubicBezTo>
                      <a:close/>
                    </a:path>
                  </a:pathLst>
                </a:custGeom>
                <a:solidFill>
                  <a:srgbClr val="6E6E6E">
                    <a:alpha val="94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932C3E92-4A39-6E39-AFF6-AC2758A49C13}"/>
                    </a:ext>
                  </a:extLst>
                </p:cNvPr>
                <p:cNvSpPr/>
                <p:nvPr/>
              </p:nvSpPr>
              <p:spPr>
                <a:xfrm>
                  <a:off x="5959417" y="1479381"/>
                  <a:ext cx="3867" cy="4396"/>
                </a:xfrm>
                <a:custGeom>
                  <a:avLst/>
                  <a:gdLst>
                    <a:gd name="connsiteX0" fmla="*/ 2597 w 3867"/>
                    <a:gd name="connsiteY0" fmla="*/ 2074 h 4396"/>
                    <a:gd name="connsiteX1" fmla="*/ 1327 w 3867"/>
                    <a:gd name="connsiteY1" fmla="*/ 169 h 4396"/>
                    <a:gd name="connsiteX2" fmla="*/ 692 w 3867"/>
                    <a:gd name="connsiteY2" fmla="*/ 3344 h 4396"/>
                    <a:gd name="connsiteX3" fmla="*/ 3867 w 3867"/>
                    <a:gd name="connsiteY3" fmla="*/ 3979 h 4396"/>
                    <a:gd name="connsiteX4" fmla="*/ 2597 w 3867"/>
                    <a:gd name="connsiteY4" fmla="*/ 2074 h 4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7" h="4396">
                      <a:moveTo>
                        <a:pt x="2597" y="2074"/>
                      </a:moveTo>
                      <a:cubicBezTo>
                        <a:pt x="1962" y="804"/>
                        <a:pt x="1962" y="-466"/>
                        <a:pt x="1327" y="169"/>
                      </a:cubicBezTo>
                      <a:cubicBezTo>
                        <a:pt x="57" y="804"/>
                        <a:pt x="-578" y="2074"/>
                        <a:pt x="692" y="3344"/>
                      </a:cubicBezTo>
                      <a:cubicBezTo>
                        <a:pt x="1327" y="4614"/>
                        <a:pt x="3232" y="4614"/>
                        <a:pt x="3867" y="3979"/>
                      </a:cubicBezTo>
                      <a:cubicBezTo>
                        <a:pt x="3867" y="3344"/>
                        <a:pt x="3232" y="3344"/>
                        <a:pt x="2597" y="2074"/>
                      </a:cubicBezTo>
                      <a:close/>
                    </a:path>
                  </a:pathLst>
                </a:custGeom>
                <a:solidFill>
                  <a:srgbClr val="72727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4" name="Graphic 5">
                <a:extLst>
                  <a:ext uri="{FF2B5EF4-FFF2-40B4-BE49-F238E27FC236}">
                    <a16:creationId xmlns:a16="http://schemas.microsoft.com/office/drawing/2014/main" id="{0EAB3FC3-71EB-3EEA-8F6A-CE21BC1BAB1C}"/>
                  </a:ext>
                </a:extLst>
              </p:cNvPr>
              <p:cNvGrpSpPr/>
              <p:nvPr/>
            </p:nvGrpSpPr>
            <p:grpSpPr>
              <a:xfrm>
                <a:off x="5967839" y="1470678"/>
                <a:ext cx="8551" cy="10264"/>
                <a:chOff x="5967839" y="1470678"/>
                <a:chExt cx="8551" cy="10264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393417B-7A93-754C-ED25-3F813290F6C6}"/>
                    </a:ext>
                  </a:extLst>
                </p:cNvPr>
                <p:cNvSpPr/>
                <p:nvPr/>
              </p:nvSpPr>
              <p:spPr>
                <a:xfrm>
                  <a:off x="5967853" y="1470678"/>
                  <a:ext cx="8536" cy="10264"/>
                </a:xfrm>
                <a:custGeom>
                  <a:avLst/>
                  <a:gdLst>
                    <a:gd name="connsiteX0" fmla="*/ 6861 w 8536"/>
                    <a:gd name="connsiteY0" fmla="*/ 3156 h 10264"/>
                    <a:gd name="connsiteX1" fmla="*/ 511 w 8536"/>
                    <a:gd name="connsiteY1" fmla="*/ 1251 h 10264"/>
                    <a:gd name="connsiteX2" fmla="*/ 2416 w 8536"/>
                    <a:gd name="connsiteY2" fmla="*/ 6331 h 10264"/>
                    <a:gd name="connsiteX3" fmla="*/ 6861 w 8536"/>
                    <a:gd name="connsiteY3" fmla="*/ 10141 h 10264"/>
                    <a:gd name="connsiteX4" fmla="*/ 6861 w 8536"/>
                    <a:gd name="connsiteY4" fmla="*/ 3156 h 1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36" h="10264">
                      <a:moveTo>
                        <a:pt x="6861" y="3156"/>
                      </a:moveTo>
                      <a:cubicBezTo>
                        <a:pt x="4956" y="-654"/>
                        <a:pt x="1781" y="-654"/>
                        <a:pt x="511" y="1251"/>
                      </a:cubicBezTo>
                      <a:cubicBezTo>
                        <a:pt x="-759" y="3156"/>
                        <a:pt x="511" y="3791"/>
                        <a:pt x="2416" y="6331"/>
                      </a:cubicBezTo>
                      <a:cubicBezTo>
                        <a:pt x="4321" y="8871"/>
                        <a:pt x="4321" y="10776"/>
                        <a:pt x="6861" y="10141"/>
                      </a:cubicBezTo>
                      <a:cubicBezTo>
                        <a:pt x="8766" y="9506"/>
                        <a:pt x="9401" y="6331"/>
                        <a:pt x="6861" y="3156"/>
                      </a:cubicBezTo>
                      <a:close/>
                    </a:path>
                  </a:pathLst>
                </a:custGeom>
                <a:solidFill>
                  <a:srgbClr val="2F2F2F">
                    <a:alpha val="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04F9979-A62D-1E01-2004-E749FB324E05}"/>
                    </a:ext>
                  </a:extLst>
                </p:cNvPr>
                <p:cNvSpPr/>
                <p:nvPr/>
              </p:nvSpPr>
              <p:spPr>
                <a:xfrm>
                  <a:off x="5967853" y="1471136"/>
                  <a:ext cx="8289" cy="9806"/>
                </a:xfrm>
                <a:custGeom>
                  <a:avLst/>
                  <a:gdLst>
                    <a:gd name="connsiteX0" fmla="*/ 6861 w 8289"/>
                    <a:gd name="connsiteY0" fmla="*/ 2698 h 9806"/>
                    <a:gd name="connsiteX1" fmla="*/ 511 w 8289"/>
                    <a:gd name="connsiteY1" fmla="*/ 793 h 9806"/>
                    <a:gd name="connsiteX2" fmla="*/ 2416 w 8289"/>
                    <a:gd name="connsiteY2" fmla="*/ 5873 h 9806"/>
                    <a:gd name="connsiteX3" fmla="*/ 6861 w 8289"/>
                    <a:gd name="connsiteY3" fmla="*/ 9683 h 9806"/>
                    <a:gd name="connsiteX4" fmla="*/ 6861 w 8289"/>
                    <a:gd name="connsiteY4" fmla="*/ 2698 h 9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89" h="9806">
                      <a:moveTo>
                        <a:pt x="6861" y="2698"/>
                      </a:moveTo>
                      <a:cubicBezTo>
                        <a:pt x="4956" y="-477"/>
                        <a:pt x="1781" y="-477"/>
                        <a:pt x="511" y="793"/>
                      </a:cubicBezTo>
                      <a:cubicBezTo>
                        <a:pt x="-759" y="2698"/>
                        <a:pt x="511" y="3333"/>
                        <a:pt x="2416" y="5873"/>
                      </a:cubicBezTo>
                      <a:cubicBezTo>
                        <a:pt x="3686" y="8413"/>
                        <a:pt x="4321" y="10318"/>
                        <a:pt x="6861" y="9683"/>
                      </a:cubicBezTo>
                      <a:cubicBezTo>
                        <a:pt x="8766" y="8413"/>
                        <a:pt x="8766" y="5873"/>
                        <a:pt x="6861" y="2698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40A4719-BA2F-6263-CDC2-B71C5084E2EB}"/>
                    </a:ext>
                  </a:extLst>
                </p:cNvPr>
                <p:cNvSpPr/>
                <p:nvPr/>
              </p:nvSpPr>
              <p:spPr>
                <a:xfrm>
                  <a:off x="5967839" y="1471136"/>
                  <a:ext cx="7983" cy="9452"/>
                </a:xfrm>
                <a:custGeom>
                  <a:avLst/>
                  <a:gdLst>
                    <a:gd name="connsiteX0" fmla="*/ 6876 w 7983"/>
                    <a:gd name="connsiteY0" fmla="*/ 2698 h 9452"/>
                    <a:gd name="connsiteX1" fmla="*/ 526 w 7983"/>
                    <a:gd name="connsiteY1" fmla="*/ 793 h 9452"/>
                    <a:gd name="connsiteX2" fmla="*/ 1796 w 7983"/>
                    <a:gd name="connsiteY2" fmla="*/ 5873 h 9452"/>
                    <a:gd name="connsiteX3" fmla="*/ 5606 w 7983"/>
                    <a:gd name="connsiteY3" fmla="*/ 9048 h 9452"/>
                    <a:gd name="connsiteX4" fmla="*/ 6876 w 7983"/>
                    <a:gd name="connsiteY4" fmla="*/ 2698 h 9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83" h="9452">
                      <a:moveTo>
                        <a:pt x="6876" y="2698"/>
                      </a:moveTo>
                      <a:cubicBezTo>
                        <a:pt x="4971" y="-477"/>
                        <a:pt x="1796" y="-477"/>
                        <a:pt x="526" y="793"/>
                      </a:cubicBezTo>
                      <a:cubicBezTo>
                        <a:pt x="-744" y="2063"/>
                        <a:pt x="526" y="3333"/>
                        <a:pt x="1796" y="5873"/>
                      </a:cubicBezTo>
                      <a:cubicBezTo>
                        <a:pt x="3066" y="8413"/>
                        <a:pt x="3701" y="10318"/>
                        <a:pt x="5606" y="9048"/>
                      </a:cubicBezTo>
                      <a:cubicBezTo>
                        <a:pt x="8146" y="8413"/>
                        <a:pt x="8781" y="5873"/>
                        <a:pt x="6876" y="2698"/>
                      </a:cubicBezTo>
                      <a:close/>
                    </a:path>
                  </a:pathLst>
                </a:custGeom>
                <a:solidFill>
                  <a:srgbClr val="373737">
                    <a:alpha val="13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2330DAB-645F-DF63-2FFD-C2EFE6A2B467}"/>
                    </a:ext>
                  </a:extLst>
                </p:cNvPr>
                <p:cNvSpPr/>
                <p:nvPr/>
              </p:nvSpPr>
              <p:spPr>
                <a:xfrm>
                  <a:off x="5968473" y="1471264"/>
                  <a:ext cx="7391" cy="9081"/>
                </a:xfrm>
                <a:custGeom>
                  <a:avLst/>
                  <a:gdLst>
                    <a:gd name="connsiteX0" fmla="*/ 6241 w 7391"/>
                    <a:gd name="connsiteY0" fmla="*/ 2570 h 9081"/>
                    <a:gd name="connsiteX1" fmla="*/ 526 w 7391"/>
                    <a:gd name="connsiteY1" fmla="*/ 1300 h 9081"/>
                    <a:gd name="connsiteX2" fmla="*/ 1796 w 7391"/>
                    <a:gd name="connsiteY2" fmla="*/ 5745 h 9081"/>
                    <a:gd name="connsiteX3" fmla="*/ 5606 w 7391"/>
                    <a:gd name="connsiteY3" fmla="*/ 8920 h 9081"/>
                    <a:gd name="connsiteX4" fmla="*/ 6241 w 7391"/>
                    <a:gd name="connsiteY4" fmla="*/ 2570 h 9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1" h="9081">
                      <a:moveTo>
                        <a:pt x="6241" y="2570"/>
                      </a:moveTo>
                      <a:cubicBezTo>
                        <a:pt x="4336" y="-605"/>
                        <a:pt x="1796" y="-605"/>
                        <a:pt x="526" y="1300"/>
                      </a:cubicBezTo>
                      <a:cubicBezTo>
                        <a:pt x="-744" y="2570"/>
                        <a:pt x="526" y="3840"/>
                        <a:pt x="1796" y="5745"/>
                      </a:cubicBezTo>
                      <a:cubicBezTo>
                        <a:pt x="3066" y="8285"/>
                        <a:pt x="3701" y="9555"/>
                        <a:pt x="5606" y="8920"/>
                      </a:cubicBezTo>
                      <a:cubicBezTo>
                        <a:pt x="7511" y="8285"/>
                        <a:pt x="8146" y="5745"/>
                        <a:pt x="6241" y="2570"/>
                      </a:cubicBezTo>
                      <a:close/>
                    </a:path>
                  </a:pathLst>
                </a:custGeom>
                <a:solidFill>
                  <a:srgbClr val="3C3C3C">
                    <a:alpha val="19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42F5194A-0C10-7110-FD9F-9D38A748A991}"/>
                    </a:ext>
                  </a:extLst>
                </p:cNvPr>
                <p:cNvSpPr/>
                <p:nvPr/>
              </p:nvSpPr>
              <p:spPr>
                <a:xfrm>
                  <a:off x="5968473" y="1471264"/>
                  <a:ext cx="7391" cy="9044"/>
                </a:xfrm>
                <a:custGeom>
                  <a:avLst/>
                  <a:gdLst>
                    <a:gd name="connsiteX0" fmla="*/ 6241 w 7391"/>
                    <a:gd name="connsiteY0" fmla="*/ 2570 h 9044"/>
                    <a:gd name="connsiteX1" fmla="*/ 526 w 7391"/>
                    <a:gd name="connsiteY1" fmla="*/ 1300 h 9044"/>
                    <a:gd name="connsiteX2" fmla="*/ 1796 w 7391"/>
                    <a:gd name="connsiteY2" fmla="*/ 5745 h 9044"/>
                    <a:gd name="connsiteX3" fmla="*/ 5606 w 7391"/>
                    <a:gd name="connsiteY3" fmla="*/ 8920 h 9044"/>
                    <a:gd name="connsiteX4" fmla="*/ 6241 w 7391"/>
                    <a:gd name="connsiteY4" fmla="*/ 2570 h 9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1" h="9044">
                      <a:moveTo>
                        <a:pt x="6241" y="2570"/>
                      </a:moveTo>
                      <a:cubicBezTo>
                        <a:pt x="4336" y="-605"/>
                        <a:pt x="1796" y="-605"/>
                        <a:pt x="526" y="1300"/>
                      </a:cubicBezTo>
                      <a:cubicBezTo>
                        <a:pt x="-744" y="2570"/>
                        <a:pt x="526" y="3840"/>
                        <a:pt x="1796" y="5745"/>
                      </a:cubicBezTo>
                      <a:cubicBezTo>
                        <a:pt x="3066" y="7650"/>
                        <a:pt x="3701" y="9555"/>
                        <a:pt x="5606" y="8920"/>
                      </a:cubicBezTo>
                      <a:cubicBezTo>
                        <a:pt x="7511" y="8285"/>
                        <a:pt x="8146" y="5745"/>
                        <a:pt x="6241" y="2570"/>
                      </a:cubicBezTo>
                      <a:close/>
                    </a:path>
                  </a:pathLst>
                </a:custGeom>
                <a:solidFill>
                  <a:srgbClr val="404040">
                    <a:alpha val="25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B3DCDF-688E-1809-1BD9-5729B7D5DDF8}"/>
                    </a:ext>
                  </a:extLst>
                </p:cNvPr>
                <p:cNvSpPr/>
                <p:nvPr/>
              </p:nvSpPr>
              <p:spPr>
                <a:xfrm>
                  <a:off x="5968473" y="1471457"/>
                  <a:ext cx="7034" cy="8852"/>
                </a:xfrm>
                <a:custGeom>
                  <a:avLst/>
                  <a:gdLst>
                    <a:gd name="connsiteX0" fmla="*/ 5606 w 7034"/>
                    <a:gd name="connsiteY0" fmla="*/ 2378 h 8852"/>
                    <a:gd name="connsiteX1" fmla="*/ 526 w 7034"/>
                    <a:gd name="connsiteY1" fmla="*/ 1108 h 8852"/>
                    <a:gd name="connsiteX2" fmla="*/ 1796 w 7034"/>
                    <a:gd name="connsiteY2" fmla="*/ 5553 h 8852"/>
                    <a:gd name="connsiteX3" fmla="*/ 5606 w 7034"/>
                    <a:gd name="connsiteY3" fmla="*/ 8728 h 8852"/>
                    <a:gd name="connsiteX4" fmla="*/ 5606 w 7034"/>
                    <a:gd name="connsiteY4" fmla="*/ 2378 h 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4" h="8852">
                      <a:moveTo>
                        <a:pt x="5606" y="2378"/>
                      </a:moveTo>
                      <a:cubicBezTo>
                        <a:pt x="3701" y="-162"/>
                        <a:pt x="1161" y="-797"/>
                        <a:pt x="526" y="1108"/>
                      </a:cubicBezTo>
                      <a:cubicBezTo>
                        <a:pt x="-744" y="2378"/>
                        <a:pt x="526" y="3013"/>
                        <a:pt x="1796" y="5553"/>
                      </a:cubicBezTo>
                      <a:cubicBezTo>
                        <a:pt x="3066" y="7458"/>
                        <a:pt x="3701" y="9363"/>
                        <a:pt x="5606" y="8728"/>
                      </a:cubicBezTo>
                      <a:cubicBezTo>
                        <a:pt x="7511" y="7458"/>
                        <a:pt x="7511" y="5553"/>
                        <a:pt x="5606" y="2378"/>
                      </a:cubicBezTo>
                      <a:close/>
                    </a:path>
                  </a:pathLst>
                </a:custGeom>
                <a:solidFill>
                  <a:srgbClr val="444444">
                    <a:alpha val="31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593E488F-8E43-20FD-4F2C-0371B5D318B1}"/>
                    </a:ext>
                  </a:extLst>
                </p:cNvPr>
                <p:cNvSpPr/>
                <p:nvPr/>
              </p:nvSpPr>
              <p:spPr>
                <a:xfrm>
                  <a:off x="5968473" y="1471730"/>
                  <a:ext cx="6756" cy="7943"/>
                </a:xfrm>
                <a:custGeom>
                  <a:avLst/>
                  <a:gdLst>
                    <a:gd name="connsiteX0" fmla="*/ 5606 w 6756"/>
                    <a:gd name="connsiteY0" fmla="*/ 2104 h 7943"/>
                    <a:gd name="connsiteX1" fmla="*/ 526 w 6756"/>
                    <a:gd name="connsiteY1" fmla="*/ 834 h 7943"/>
                    <a:gd name="connsiteX2" fmla="*/ 1796 w 6756"/>
                    <a:gd name="connsiteY2" fmla="*/ 4644 h 7943"/>
                    <a:gd name="connsiteX3" fmla="*/ 4971 w 6756"/>
                    <a:gd name="connsiteY3" fmla="*/ 7819 h 7943"/>
                    <a:gd name="connsiteX4" fmla="*/ 5606 w 6756"/>
                    <a:gd name="connsiteY4" fmla="*/ 2104 h 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56" h="7943">
                      <a:moveTo>
                        <a:pt x="5606" y="2104"/>
                      </a:moveTo>
                      <a:cubicBezTo>
                        <a:pt x="3701" y="-436"/>
                        <a:pt x="1796" y="-436"/>
                        <a:pt x="526" y="834"/>
                      </a:cubicBezTo>
                      <a:cubicBezTo>
                        <a:pt x="-744" y="2104"/>
                        <a:pt x="526" y="2739"/>
                        <a:pt x="1796" y="4644"/>
                      </a:cubicBezTo>
                      <a:cubicBezTo>
                        <a:pt x="3066" y="6549"/>
                        <a:pt x="3701" y="8454"/>
                        <a:pt x="4971" y="7819"/>
                      </a:cubicBezTo>
                      <a:cubicBezTo>
                        <a:pt x="6876" y="7184"/>
                        <a:pt x="7511" y="5279"/>
                        <a:pt x="5606" y="2104"/>
                      </a:cubicBezTo>
                      <a:close/>
                    </a:path>
                  </a:pathLst>
                </a:custGeom>
                <a:solidFill>
                  <a:srgbClr val="484848">
                    <a:alpha val="38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264A4641-725D-087E-353A-873C5EA386CE}"/>
                    </a:ext>
                  </a:extLst>
                </p:cNvPr>
                <p:cNvSpPr/>
                <p:nvPr/>
              </p:nvSpPr>
              <p:spPr>
                <a:xfrm>
                  <a:off x="5969385" y="1471730"/>
                  <a:ext cx="5896" cy="7349"/>
                </a:xfrm>
                <a:custGeom>
                  <a:avLst/>
                  <a:gdLst>
                    <a:gd name="connsiteX0" fmla="*/ 4694 w 5896"/>
                    <a:gd name="connsiteY0" fmla="*/ 2104 h 7349"/>
                    <a:gd name="connsiteX1" fmla="*/ 249 w 5896"/>
                    <a:gd name="connsiteY1" fmla="*/ 834 h 7349"/>
                    <a:gd name="connsiteX2" fmla="*/ 1519 w 5896"/>
                    <a:gd name="connsiteY2" fmla="*/ 4644 h 7349"/>
                    <a:gd name="connsiteX3" fmla="*/ 4694 w 5896"/>
                    <a:gd name="connsiteY3" fmla="*/ 7184 h 7349"/>
                    <a:gd name="connsiteX4" fmla="*/ 4694 w 5896"/>
                    <a:gd name="connsiteY4" fmla="*/ 2104 h 7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96" h="7349">
                      <a:moveTo>
                        <a:pt x="4694" y="2104"/>
                      </a:moveTo>
                      <a:cubicBezTo>
                        <a:pt x="3424" y="-436"/>
                        <a:pt x="884" y="-436"/>
                        <a:pt x="249" y="834"/>
                      </a:cubicBezTo>
                      <a:cubicBezTo>
                        <a:pt x="-386" y="2104"/>
                        <a:pt x="249" y="2739"/>
                        <a:pt x="1519" y="4644"/>
                      </a:cubicBezTo>
                      <a:cubicBezTo>
                        <a:pt x="2789" y="6549"/>
                        <a:pt x="3424" y="7819"/>
                        <a:pt x="4694" y="7184"/>
                      </a:cubicBezTo>
                      <a:cubicBezTo>
                        <a:pt x="5964" y="7184"/>
                        <a:pt x="6599" y="4644"/>
                        <a:pt x="4694" y="2104"/>
                      </a:cubicBezTo>
                      <a:close/>
                    </a:path>
                  </a:pathLst>
                </a:custGeom>
                <a:solidFill>
                  <a:srgbClr val="4C4C4C">
                    <a:alpha val="44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ABFDABF-FF85-8927-48E9-8519CE3F83A0}"/>
                    </a:ext>
                  </a:extLst>
                </p:cNvPr>
                <p:cNvSpPr/>
                <p:nvPr/>
              </p:nvSpPr>
              <p:spPr>
                <a:xfrm>
                  <a:off x="5969385" y="1472365"/>
                  <a:ext cx="5646" cy="7349"/>
                </a:xfrm>
                <a:custGeom>
                  <a:avLst/>
                  <a:gdLst>
                    <a:gd name="connsiteX0" fmla="*/ 4694 w 5646"/>
                    <a:gd name="connsiteY0" fmla="*/ 2104 h 7349"/>
                    <a:gd name="connsiteX1" fmla="*/ 249 w 5646"/>
                    <a:gd name="connsiteY1" fmla="*/ 834 h 7349"/>
                    <a:gd name="connsiteX2" fmla="*/ 1519 w 5646"/>
                    <a:gd name="connsiteY2" fmla="*/ 4644 h 7349"/>
                    <a:gd name="connsiteX3" fmla="*/ 4694 w 5646"/>
                    <a:gd name="connsiteY3" fmla="*/ 7184 h 7349"/>
                    <a:gd name="connsiteX4" fmla="*/ 4694 w 5646"/>
                    <a:gd name="connsiteY4" fmla="*/ 2104 h 7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46" h="7349">
                      <a:moveTo>
                        <a:pt x="4694" y="2104"/>
                      </a:moveTo>
                      <a:cubicBezTo>
                        <a:pt x="3424" y="-436"/>
                        <a:pt x="884" y="-436"/>
                        <a:pt x="249" y="834"/>
                      </a:cubicBezTo>
                      <a:cubicBezTo>
                        <a:pt x="-386" y="2104"/>
                        <a:pt x="249" y="2739"/>
                        <a:pt x="1519" y="4644"/>
                      </a:cubicBezTo>
                      <a:cubicBezTo>
                        <a:pt x="2789" y="6549"/>
                        <a:pt x="2789" y="7819"/>
                        <a:pt x="4694" y="7184"/>
                      </a:cubicBezTo>
                      <a:cubicBezTo>
                        <a:pt x="5964" y="6549"/>
                        <a:pt x="5964" y="4009"/>
                        <a:pt x="4694" y="2104"/>
                      </a:cubicBezTo>
                      <a:close/>
                    </a:path>
                  </a:pathLst>
                </a:custGeom>
                <a:solidFill>
                  <a:srgbClr val="515151">
                    <a:alpha val="50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5CBFA6BA-815F-ADFE-8FED-AE3A989DC140}"/>
                    </a:ext>
                  </a:extLst>
                </p:cNvPr>
                <p:cNvSpPr/>
                <p:nvPr/>
              </p:nvSpPr>
              <p:spPr>
                <a:xfrm>
                  <a:off x="5969385" y="1472365"/>
                  <a:ext cx="5646" cy="6714"/>
                </a:xfrm>
                <a:custGeom>
                  <a:avLst/>
                  <a:gdLst>
                    <a:gd name="connsiteX0" fmla="*/ 4694 w 5646"/>
                    <a:gd name="connsiteY0" fmla="*/ 2104 h 6714"/>
                    <a:gd name="connsiteX1" fmla="*/ 249 w 5646"/>
                    <a:gd name="connsiteY1" fmla="*/ 834 h 6714"/>
                    <a:gd name="connsiteX2" fmla="*/ 1519 w 5646"/>
                    <a:gd name="connsiteY2" fmla="*/ 4009 h 6714"/>
                    <a:gd name="connsiteX3" fmla="*/ 4694 w 5646"/>
                    <a:gd name="connsiteY3" fmla="*/ 6549 h 6714"/>
                    <a:gd name="connsiteX4" fmla="*/ 4694 w 5646"/>
                    <a:gd name="connsiteY4" fmla="*/ 2104 h 6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46" h="6714">
                      <a:moveTo>
                        <a:pt x="4694" y="2104"/>
                      </a:moveTo>
                      <a:cubicBezTo>
                        <a:pt x="3424" y="-436"/>
                        <a:pt x="1519" y="-436"/>
                        <a:pt x="249" y="834"/>
                      </a:cubicBezTo>
                      <a:cubicBezTo>
                        <a:pt x="-386" y="2104"/>
                        <a:pt x="249" y="2739"/>
                        <a:pt x="1519" y="4009"/>
                      </a:cubicBezTo>
                      <a:cubicBezTo>
                        <a:pt x="2789" y="5914"/>
                        <a:pt x="2789" y="7184"/>
                        <a:pt x="4694" y="6549"/>
                      </a:cubicBezTo>
                      <a:cubicBezTo>
                        <a:pt x="5964" y="5914"/>
                        <a:pt x="5964" y="4009"/>
                        <a:pt x="4694" y="2104"/>
                      </a:cubicBezTo>
                      <a:close/>
                    </a:path>
                  </a:pathLst>
                </a:custGeom>
                <a:solidFill>
                  <a:srgbClr val="555555">
                    <a:alpha val="56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D92A3CD-4BC1-4A91-E336-B092807D05BB}"/>
                    </a:ext>
                  </a:extLst>
                </p:cNvPr>
                <p:cNvSpPr/>
                <p:nvPr/>
              </p:nvSpPr>
              <p:spPr>
                <a:xfrm>
                  <a:off x="5970020" y="1472539"/>
                  <a:ext cx="4792" cy="6501"/>
                </a:xfrm>
                <a:custGeom>
                  <a:avLst/>
                  <a:gdLst>
                    <a:gd name="connsiteX0" fmla="*/ 4059 w 4792"/>
                    <a:gd name="connsiteY0" fmla="*/ 1931 h 6501"/>
                    <a:gd name="connsiteX1" fmla="*/ 249 w 4792"/>
                    <a:gd name="connsiteY1" fmla="*/ 661 h 6501"/>
                    <a:gd name="connsiteX2" fmla="*/ 1519 w 4792"/>
                    <a:gd name="connsiteY2" fmla="*/ 3836 h 6501"/>
                    <a:gd name="connsiteX3" fmla="*/ 4059 w 4792"/>
                    <a:gd name="connsiteY3" fmla="*/ 6376 h 6501"/>
                    <a:gd name="connsiteX4" fmla="*/ 4059 w 4792"/>
                    <a:gd name="connsiteY4" fmla="*/ 1931 h 6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2" h="6501">
                      <a:moveTo>
                        <a:pt x="4059" y="1931"/>
                      </a:moveTo>
                      <a:cubicBezTo>
                        <a:pt x="2789" y="26"/>
                        <a:pt x="884" y="-609"/>
                        <a:pt x="249" y="661"/>
                      </a:cubicBezTo>
                      <a:cubicBezTo>
                        <a:pt x="-386" y="1931"/>
                        <a:pt x="249" y="2566"/>
                        <a:pt x="1519" y="3836"/>
                      </a:cubicBezTo>
                      <a:cubicBezTo>
                        <a:pt x="2789" y="5106"/>
                        <a:pt x="2789" y="7011"/>
                        <a:pt x="4059" y="6376"/>
                      </a:cubicBezTo>
                      <a:cubicBezTo>
                        <a:pt x="4694" y="5741"/>
                        <a:pt x="5329" y="3836"/>
                        <a:pt x="4059" y="1931"/>
                      </a:cubicBezTo>
                      <a:close/>
                    </a:path>
                  </a:pathLst>
                </a:custGeom>
                <a:solidFill>
                  <a:srgbClr val="595959">
                    <a:alpha val="63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4B235378-0DF5-A26D-2635-BD940E727DA8}"/>
                    </a:ext>
                  </a:extLst>
                </p:cNvPr>
                <p:cNvSpPr/>
                <p:nvPr/>
              </p:nvSpPr>
              <p:spPr>
                <a:xfrm>
                  <a:off x="5969371" y="1472820"/>
                  <a:ext cx="4958" cy="6094"/>
                </a:xfrm>
                <a:custGeom>
                  <a:avLst/>
                  <a:gdLst>
                    <a:gd name="connsiteX0" fmla="*/ 4073 w 4958"/>
                    <a:gd name="connsiteY0" fmla="*/ 1650 h 6094"/>
                    <a:gd name="connsiteX1" fmla="*/ 263 w 4958"/>
                    <a:gd name="connsiteY1" fmla="*/ 380 h 6094"/>
                    <a:gd name="connsiteX2" fmla="*/ 898 w 4958"/>
                    <a:gd name="connsiteY2" fmla="*/ 3555 h 6094"/>
                    <a:gd name="connsiteX3" fmla="*/ 3438 w 4958"/>
                    <a:gd name="connsiteY3" fmla="*/ 6095 h 6094"/>
                    <a:gd name="connsiteX4" fmla="*/ 4073 w 4958"/>
                    <a:gd name="connsiteY4" fmla="*/ 1650 h 6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58" h="6094">
                      <a:moveTo>
                        <a:pt x="4073" y="1650"/>
                      </a:moveTo>
                      <a:cubicBezTo>
                        <a:pt x="2803" y="-255"/>
                        <a:pt x="898" y="-255"/>
                        <a:pt x="263" y="380"/>
                      </a:cubicBezTo>
                      <a:cubicBezTo>
                        <a:pt x="-372" y="1015"/>
                        <a:pt x="263" y="2285"/>
                        <a:pt x="898" y="3555"/>
                      </a:cubicBezTo>
                      <a:cubicBezTo>
                        <a:pt x="1533" y="4825"/>
                        <a:pt x="2168" y="6095"/>
                        <a:pt x="3438" y="6095"/>
                      </a:cubicBezTo>
                      <a:cubicBezTo>
                        <a:pt x="5343" y="5460"/>
                        <a:pt x="5343" y="3555"/>
                        <a:pt x="4073" y="1650"/>
                      </a:cubicBezTo>
                      <a:close/>
                    </a:path>
                  </a:pathLst>
                </a:custGeom>
                <a:solidFill>
                  <a:srgbClr val="5D5D5D">
                    <a:alpha val="69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09AC52FE-7D96-767B-EF27-A6839849BFD1}"/>
                    </a:ext>
                  </a:extLst>
                </p:cNvPr>
                <p:cNvSpPr/>
                <p:nvPr/>
              </p:nvSpPr>
              <p:spPr>
                <a:xfrm>
                  <a:off x="5970006" y="1472820"/>
                  <a:ext cx="4390" cy="5628"/>
                </a:xfrm>
                <a:custGeom>
                  <a:avLst/>
                  <a:gdLst>
                    <a:gd name="connsiteX0" fmla="*/ 3438 w 4390"/>
                    <a:gd name="connsiteY0" fmla="*/ 1650 h 5628"/>
                    <a:gd name="connsiteX1" fmla="*/ 263 w 4390"/>
                    <a:gd name="connsiteY1" fmla="*/ 380 h 5628"/>
                    <a:gd name="connsiteX2" fmla="*/ 898 w 4390"/>
                    <a:gd name="connsiteY2" fmla="*/ 3555 h 5628"/>
                    <a:gd name="connsiteX3" fmla="*/ 3438 w 4390"/>
                    <a:gd name="connsiteY3" fmla="*/ 5460 h 5628"/>
                    <a:gd name="connsiteX4" fmla="*/ 3438 w 4390"/>
                    <a:gd name="connsiteY4" fmla="*/ 1650 h 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90" h="5628">
                      <a:moveTo>
                        <a:pt x="3438" y="1650"/>
                      </a:moveTo>
                      <a:cubicBezTo>
                        <a:pt x="2168" y="-255"/>
                        <a:pt x="898" y="-255"/>
                        <a:pt x="263" y="380"/>
                      </a:cubicBezTo>
                      <a:cubicBezTo>
                        <a:pt x="-372" y="1015"/>
                        <a:pt x="263" y="1650"/>
                        <a:pt x="898" y="3555"/>
                      </a:cubicBezTo>
                      <a:cubicBezTo>
                        <a:pt x="1533" y="4825"/>
                        <a:pt x="2168" y="6095"/>
                        <a:pt x="3438" y="5460"/>
                      </a:cubicBezTo>
                      <a:cubicBezTo>
                        <a:pt x="4708" y="5460"/>
                        <a:pt x="4708" y="3555"/>
                        <a:pt x="3438" y="1650"/>
                      </a:cubicBezTo>
                      <a:close/>
                    </a:path>
                  </a:pathLst>
                </a:custGeom>
                <a:solidFill>
                  <a:srgbClr val="626262">
                    <a:alpha val="75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EEEB17FE-EEE2-0611-F2F0-0C83FF28C544}"/>
                    </a:ext>
                  </a:extLst>
                </p:cNvPr>
                <p:cNvSpPr/>
                <p:nvPr/>
              </p:nvSpPr>
              <p:spPr>
                <a:xfrm>
                  <a:off x="5970006" y="1472820"/>
                  <a:ext cx="4390" cy="4993"/>
                </a:xfrm>
                <a:custGeom>
                  <a:avLst/>
                  <a:gdLst>
                    <a:gd name="connsiteX0" fmla="*/ 3438 w 4390"/>
                    <a:gd name="connsiteY0" fmla="*/ 1650 h 4993"/>
                    <a:gd name="connsiteX1" fmla="*/ 263 w 4390"/>
                    <a:gd name="connsiteY1" fmla="*/ 380 h 4993"/>
                    <a:gd name="connsiteX2" fmla="*/ 898 w 4390"/>
                    <a:gd name="connsiteY2" fmla="*/ 2920 h 4993"/>
                    <a:gd name="connsiteX3" fmla="*/ 3438 w 4390"/>
                    <a:gd name="connsiteY3" fmla="*/ 4825 h 4993"/>
                    <a:gd name="connsiteX4" fmla="*/ 3438 w 4390"/>
                    <a:gd name="connsiteY4" fmla="*/ 1650 h 4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90" h="4993">
                      <a:moveTo>
                        <a:pt x="3438" y="1650"/>
                      </a:moveTo>
                      <a:cubicBezTo>
                        <a:pt x="2168" y="-255"/>
                        <a:pt x="898" y="-255"/>
                        <a:pt x="263" y="380"/>
                      </a:cubicBezTo>
                      <a:cubicBezTo>
                        <a:pt x="-372" y="1015"/>
                        <a:pt x="263" y="1650"/>
                        <a:pt x="898" y="2920"/>
                      </a:cubicBezTo>
                      <a:cubicBezTo>
                        <a:pt x="1533" y="4190"/>
                        <a:pt x="2168" y="5460"/>
                        <a:pt x="3438" y="4825"/>
                      </a:cubicBezTo>
                      <a:cubicBezTo>
                        <a:pt x="4708" y="4825"/>
                        <a:pt x="4708" y="3555"/>
                        <a:pt x="3438" y="1650"/>
                      </a:cubicBezTo>
                      <a:close/>
                    </a:path>
                  </a:pathLst>
                </a:custGeom>
                <a:solidFill>
                  <a:srgbClr val="666666">
                    <a:alpha val="81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DE22A8C-8CB9-DE66-520C-25C9F9E7E95D}"/>
                    </a:ext>
                  </a:extLst>
                </p:cNvPr>
                <p:cNvSpPr/>
                <p:nvPr/>
              </p:nvSpPr>
              <p:spPr>
                <a:xfrm>
                  <a:off x="5970006" y="1473142"/>
                  <a:ext cx="4130" cy="5306"/>
                </a:xfrm>
                <a:custGeom>
                  <a:avLst/>
                  <a:gdLst>
                    <a:gd name="connsiteX0" fmla="*/ 3438 w 4130"/>
                    <a:gd name="connsiteY0" fmla="*/ 1327 h 5306"/>
                    <a:gd name="connsiteX1" fmla="*/ 263 w 4130"/>
                    <a:gd name="connsiteY1" fmla="*/ 692 h 5306"/>
                    <a:gd name="connsiteX2" fmla="*/ 898 w 4130"/>
                    <a:gd name="connsiteY2" fmla="*/ 3232 h 5306"/>
                    <a:gd name="connsiteX3" fmla="*/ 2803 w 4130"/>
                    <a:gd name="connsiteY3" fmla="*/ 5137 h 5306"/>
                    <a:gd name="connsiteX4" fmla="*/ 3438 w 4130"/>
                    <a:gd name="connsiteY4" fmla="*/ 1327 h 5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0" h="5306">
                      <a:moveTo>
                        <a:pt x="3438" y="1327"/>
                      </a:moveTo>
                      <a:cubicBezTo>
                        <a:pt x="2168" y="57"/>
                        <a:pt x="898" y="-578"/>
                        <a:pt x="263" y="692"/>
                      </a:cubicBezTo>
                      <a:cubicBezTo>
                        <a:pt x="-372" y="1327"/>
                        <a:pt x="263" y="1962"/>
                        <a:pt x="898" y="3232"/>
                      </a:cubicBezTo>
                      <a:cubicBezTo>
                        <a:pt x="1533" y="4502"/>
                        <a:pt x="2168" y="5772"/>
                        <a:pt x="2803" y="5137"/>
                      </a:cubicBezTo>
                      <a:cubicBezTo>
                        <a:pt x="4073" y="4502"/>
                        <a:pt x="4708" y="3232"/>
                        <a:pt x="3438" y="1327"/>
                      </a:cubicBezTo>
                      <a:close/>
                    </a:path>
                  </a:pathLst>
                </a:custGeom>
                <a:solidFill>
                  <a:srgbClr val="6A6A6A">
                    <a:alpha val="88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EE34CE2-D7CF-792E-2E7B-577A1B6AA289}"/>
                    </a:ext>
                  </a:extLst>
                </p:cNvPr>
                <p:cNvSpPr/>
                <p:nvPr/>
              </p:nvSpPr>
              <p:spPr>
                <a:xfrm>
                  <a:off x="5970641" y="1473142"/>
                  <a:ext cx="3279" cy="5137"/>
                </a:xfrm>
                <a:custGeom>
                  <a:avLst/>
                  <a:gdLst>
                    <a:gd name="connsiteX0" fmla="*/ 2803 w 3279"/>
                    <a:gd name="connsiteY0" fmla="*/ 1327 h 5137"/>
                    <a:gd name="connsiteX1" fmla="*/ 263 w 3279"/>
                    <a:gd name="connsiteY1" fmla="*/ 692 h 5137"/>
                    <a:gd name="connsiteX2" fmla="*/ 898 w 3279"/>
                    <a:gd name="connsiteY2" fmla="*/ 3232 h 5137"/>
                    <a:gd name="connsiteX3" fmla="*/ 2803 w 3279"/>
                    <a:gd name="connsiteY3" fmla="*/ 5137 h 5137"/>
                    <a:gd name="connsiteX4" fmla="*/ 2803 w 3279"/>
                    <a:gd name="connsiteY4" fmla="*/ 1327 h 5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9" h="5137">
                      <a:moveTo>
                        <a:pt x="2803" y="1327"/>
                      </a:moveTo>
                      <a:cubicBezTo>
                        <a:pt x="2168" y="57"/>
                        <a:pt x="898" y="-578"/>
                        <a:pt x="263" y="692"/>
                      </a:cubicBezTo>
                      <a:cubicBezTo>
                        <a:pt x="-372" y="1327"/>
                        <a:pt x="263" y="1962"/>
                        <a:pt x="898" y="3232"/>
                      </a:cubicBezTo>
                      <a:cubicBezTo>
                        <a:pt x="1533" y="4502"/>
                        <a:pt x="2168" y="5137"/>
                        <a:pt x="2803" y="5137"/>
                      </a:cubicBezTo>
                      <a:cubicBezTo>
                        <a:pt x="3438" y="4502"/>
                        <a:pt x="3438" y="3232"/>
                        <a:pt x="2803" y="1327"/>
                      </a:cubicBezTo>
                      <a:close/>
                    </a:path>
                  </a:pathLst>
                </a:custGeom>
                <a:solidFill>
                  <a:srgbClr val="6E6E6E">
                    <a:alpha val="94000"/>
                  </a:srgb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2F2E56D5-7C4E-0EC4-BA9E-292336CA5AEC}"/>
                    </a:ext>
                  </a:extLst>
                </p:cNvPr>
                <p:cNvSpPr/>
                <p:nvPr/>
              </p:nvSpPr>
              <p:spPr>
                <a:xfrm>
                  <a:off x="5970641" y="1473417"/>
                  <a:ext cx="3279" cy="4227"/>
                </a:xfrm>
                <a:custGeom>
                  <a:avLst/>
                  <a:gdLst>
                    <a:gd name="connsiteX0" fmla="*/ 2803 w 3279"/>
                    <a:gd name="connsiteY0" fmla="*/ 1052 h 4227"/>
                    <a:gd name="connsiteX1" fmla="*/ 263 w 3279"/>
                    <a:gd name="connsiteY1" fmla="*/ 417 h 4227"/>
                    <a:gd name="connsiteX2" fmla="*/ 898 w 3279"/>
                    <a:gd name="connsiteY2" fmla="*/ 2322 h 4227"/>
                    <a:gd name="connsiteX3" fmla="*/ 2803 w 3279"/>
                    <a:gd name="connsiteY3" fmla="*/ 4227 h 4227"/>
                    <a:gd name="connsiteX4" fmla="*/ 2803 w 3279"/>
                    <a:gd name="connsiteY4" fmla="*/ 1052 h 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79" h="4227">
                      <a:moveTo>
                        <a:pt x="2803" y="1052"/>
                      </a:moveTo>
                      <a:cubicBezTo>
                        <a:pt x="2168" y="-218"/>
                        <a:pt x="898" y="-218"/>
                        <a:pt x="263" y="417"/>
                      </a:cubicBezTo>
                      <a:cubicBezTo>
                        <a:pt x="-372" y="1052"/>
                        <a:pt x="263" y="1687"/>
                        <a:pt x="898" y="2322"/>
                      </a:cubicBezTo>
                      <a:cubicBezTo>
                        <a:pt x="1533" y="3592"/>
                        <a:pt x="2168" y="4227"/>
                        <a:pt x="2803" y="4227"/>
                      </a:cubicBezTo>
                      <a:cubicBezTo>
                        <a:pt x="3438" y="4227"/>
                        <a:pt x="3438" y="2957"/>
                        <a:pt x="2803" y="1052"/>
                      </a:cubicBezTo>
                      <a:close/>
                    </a:path>
                  </a:pathLst>
                </a:custGeom>
                <a:solidFill>
                  <a:srgbClr val="727272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2A7DD49-B7B0-4FAE-1FB0-32DB16D0C8B7}"/>
                  </a:ext>
                </a:extLst>
              </p:cNvPr>
              <p:cNvSpPr/>
              <p:nvPr/>
            </p:nvSpPr>
            <p:spPr>
              <a:xfrm>
                <a:off x="5955029" y="1467485"/>
                <a:ext cx="22860" cy="22859"/>
              </a:xfrm>
              <a:custGeom>
                <a:avLst/>
                <a:gdLst>
                  <a:gd name="connsiteX0" fmla="*/ 0 w 22860"/>
                  <a:gd name="connsiteY0" fmla="*/ 11430 h 22859"/>
                  <a:gd name="connsiteX1" fmla="*/ 11430 w 22860"/>
                  <a:gd name="connsiteY1" fmla="*/ 0 h 22859"/>
                  <a:gd name="connsiteX2" fmla="*/ 22860 w 22860"/>
                  <a:gd name="connsiteY2" fmla="*/ 11430 h 22859"/>
                  <a:gd name="connsiteX3" fmla="*/ 11430 w 22860"/>
                  <a:gd name="connsiteY3" fmla="*/ 22860 h 22859"/>
                  <a:gd name="connsiteX4" fmla="*/ 0 w 22860"/>
                  <a:gd name="connsiteY4" fmla="*/ 11430 h 22859"/>
                  <a:gd name="connsiteX5" fmla="*/ 22225 w 22860"/>
                  <a:gd name="connsiteY5" fmla="*/ 11430 h 22859"/>
                  <a:gd name="connsiteX6" fmla="*/ 11430 w 22860"/>
                  <a:gd name="connsiteY6" fmla="*/ 635 h 22859"/>
                  <a:gd name="connsiteX7" fmla="*/ 635 w 22860"/>
                  <a:gd name="connsiteY7" fmla="*/ 11430 h 22859"/>
                  <a:gd name="connsiteX8" fmla="*/ 11430 w 22860"/>
                  <a:gd name="connsiteY8" fmla="*/ 22225 h 22859"/>
                  <a:gd name="connsiteX9" fmla="*/ 22225 w 22860"/>
                  <a:gd name="connsiteY9" fmla="*/ 1143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60" h="22859">
                    <a:moveTo>
                      <a:pt x="0" y="11430"/>
                    </a:moveTo>
                    <a:cubicBezTo>
                      <a:pt x="0" y="5080"/>
                      <a:pt x="5080" y="0"/>
                      <a:pt x="11430" y="0"/>
                    </a:cubicBezTo>
                    <a:cubicBezTo>
                      <a:pt x="17780" y="0"/>
                      <a:pt x="22860" y="5080"/>
                      <a:pt x="22860" y="11430"/>
                    </a:cubicBezTo>
                    <a:cubicBezTo>
                      <a:pt x="22860" y="17780"/>
                      <a:pt x="17780" y="22860"/>
                      <a:pt x="11430" y="22860"/>
                    </a:cubicBezTo>
                    <a:cubicBezTo>
                      <a:pt x="5080" y="22860"/>
                      <a:pt x="0" y="17780"/>
                      <a:pt x="0" y="11430"/>
                    </a:cubicBezTo>
                    <a:close/>
                    <a:moveTo>
                      <a:pt x="22225" y="11430"/>
                    </a:moveTo>
                    <a:cubicBezTo>
                      <a:pt x="22225" y="5715"/>
                      <a:pt x="17145" y="635"/>
                      <a:pt x="11430" y="635"/>
                    </a:cubicBezTo>
                    <a:cubicBezTo>
                      <a:pt x="5715" y="635"/>
                      <a:pt x="635" y="5715"/>
                      <a:pt x="635" y="11430"/>
                    </a:cubicBezTo>
                    <a:cubicBezTo>
                      <a:pt x="635" y="17145"/>
                      <a:pt x="5715" y="22225"/>
                      <a:pt x="11430" y="22225"/>
                    </a:cubicBezTo>
                    <a:cubicBezTo>
                      <a:pt x="17145" y="22225"/>
                      <a:pt x="22225" y="17145"/>
                      <a:pt x="22225" y="11430"/>
                    </a:cubicBezTo>
                    <a:close/>
                  </a:path>
                </a:pathLst>
              </a:custGeom>
              <a:solidFill>
                <a:srgbClr val="08080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E553068-9591-940D-F292-ADCB99B960DE}"/>
                  </a:ext>
                </a:extLst>
              </p:cNvPr>
              <p:cNvSpPr/>
              <p:nvPr/>
            </p:nvSpPr>
            <p:spPr>
              <a:xfrm>
                <a:off x="5966459" y="1476375"/>
                <a:ext cx="2540" cy="2539"/>
              </a:xfrm>
              <a:custGeom>
                <a:avLst/>
                <a:gdLst>
                  <a:gd name="connsiteX0" fmla="*/ 1270 w 2540"/>
                  <a:gd name="connsiteY0" fmla="*/ 2540 h 2539"/>
                  <a:gd name="connsiteX1" fmla="*/ 0 w 2540"/>
                  <a:gd name="connsiteY1" fmla="*/ 1270 h 2539"/>
                  <a:gd name="connsiteX2" fmla="*/ 1270 w 2540"/>
                  <a:gd name="connsiteY2" fmla="*/ 0 h 2539"/>
                  <a:gd name="connsiteX3" fmla="*/ 2540 w 2540"/>
                  <a:gd name="connsiteY3" fmla="*/ 1270 h 2539"/>
                  <a:gd name="connsiteX4" fmla="*/ 1270 w 2540"/>
                  <a:gd name="connsiteY4" fmla="*/ 2540 h 2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" h="2539">
                    <a:moveTo>
                      <a:pt x="1270" y="2540"/>
                    </a:moveTo>
                    <a:cubicBezTo>
                      <a:pt x="635" y="2540"/>
                      <a:pt x="0" y="1905"/>
                      <a:pt x="0" y="1270"/>
                    </a:cubicBezTo>
                    <a:cubicBezTo>
                      <a:pt x="0" y="635"/>
                      <a:pt x="635" y="0"/>
                      <a:pt x="1270" y="0"/>
                    </a:cubicBezTo>
                    <a:cubicBezTo>
                      <a:pt x="1905" y="0"/>
                      <a:pt x="2540" y="635"/>
                      <a:pt x="2540" y="1270"/>
                    </a:cubicBezTo>
                    <a:cubicBezTo>
                      <a:pt x="2540" y="1905"/>
                      <a:pt x="1905" y="2540"/>
                      <a:pt x="1270" y="2540"/>
                    </a:cubicBezTo>
                    <a:close/>
                  </a:path>
                </a:pathLst>
              </a:custGeom>
              <a:solidFill>
                <a:srgbClr val="636363">
                  <a:alpha val="30000"/>
                </a:srgb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51846DD-BA5E-EADE-8854-93450598D0C6}"/>
                  </a:ext>
                </a:extLst>
              </p:cNvPr>
              <p:cNvSpPr/>
              <p:nvPr/>
            </p:nvSpPr>
            <p:spPr>
              <a:xfrm>
                <a:off x="5967253" y="1476375"/>
                <a:ext cx="758" cy="1269"/>
              </a:xfrm>
              <a:custGeom>
                <a:avLst/>
                <a:gdLst>
                  <a:gd name="connsiteX0" fmla="*/ 476 w 758"/>
                  <a:gd name="connsiteY0" fmla="*/ 1270 h 1269"/>
                  <a:gd name="connsiteX1" fmla="*/ 476 w 758"/>
                  <a:gd name="connsiteY1" fmla="*/ 1270 h 1269"/>
                  <a:gd name="connsiteX2" fmla="*/ 476 w 758"/>
                  <a:gd name="connsiteY2" fmla="*/ 0 h 1269"/>
                  <a:gd name="connsiteX3" fmla="*/ 476 w 758"/>
                  <a:gd name="connsiteY3" fmla="*/ 1270 h 1269"/>
                  <a:gd name="connsiteX4" fmla="*/ 476 w 758"/>
                  <a:gd name="connsiteY4" fmla="*/ 1270 h 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" h="1269">
                    <a:moveTo>
                      <a:pt x="476" y="1270"/>
                    </a:moveTo>
                    <a:cubicBezTo>
                      <a:pt x="-159" y="1270"/>
                      <a:pt x="-159" y="1270"/>
                      <a:pt x="476" y="1270"/>
                    </a:cubicBezTo>
                    <a:cubicBezTo>
                      <a:pt x="-159" y="635"/>
                      <a:pt x="476" y="0"/>
                      <a:pt x="476" y="0"/>
                    </a:cubicBezTo>
                    <a:cubicBezTo>
                      <a:pt x="476" y="635"/>
                      <a:pt x="1111" y="635"/>
                      <a:pt x="476" y="1270"/>
                    </a:cubicBezTo>
                    <a:cubicBezTo>
                      <a:pt x="1111" y="1270"/>
                      <a:pt x="476" y="1270"/>
                      <a:pt x="476" y="1270"/>
                    </a:cubicBezTo>
                    <a:close/>
                  </a:path>
                </a:pathLst>
              </a:custGeom>
              <a:solidFill>
                <a:srgbClr val="63636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CC650BC-F3EE-633F-9DC8-5AE8B56EF71E}"/>
                  </a:ext>
                </a:extLst>
              </p:cNvPr>
              <p:cNvSpPr/>
              <p:nvPr/>
            </p:nvSpPr>
            <p:spPr>
              <a:xfrm>
                <a:off x="5963920" y="1478280"/>
                <a:ext cx="2539" cy="2539"/>
              </a:xfrm>
              <a:custGeom>
                <a:avLst/>
                <a:gdLst>
                  <a:gd name="connsiteX0" fmla="*/ 1270 w 2539"/>
                  <a:gd name="connsiteY0" fmla="*/ 2540 h 2539"/>
                  <a:gd name="connsiteX1" fmla="*/ 0 w 2539"/>
                  <a:gd name="connsiteY1" fmla="*/ 1270 h 2539"/>
                  <a:gd name="connsiteX2" fmla="*/ 1270 w 2539"/>
                  <a:gd name="connsiteY2" fmla="*/ 0 h 2539"/>
                  <a:gd name="connsiteX3" fmla="*/ 2540 w 2539"/>
                  <a:gd name="connsiteY3" fmla="*/ 1270 h 2539"/>
                  <a:gd name="connsiteX4" fmla="*/ 1270 w 2539"/>
                  <a:gd name="connsiteY4" fmla="*/ 2540 h 2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9" h="2539">
                    <a:moveTo>
                      <a:pt x="1270" y="2540"/>
                    </a:moveTo>
                    <a:cubicBezTo>
                      <a:pt x="635" y="2540"/>
                      <a:pt x="0" y="1905"/>
                      <a:pt x="0" y="1270"/>
                    </a:cubicBezTo>
                    <a:cubicBezTo>
                      <a:pt x="0" y="635"/>
                      <a:pt x="635" y="0"/>
                      <a:pt x="1270" y="0"/>
                    </a:cubicBezTo>
                    <a:cubicBezTo>
                      <a:pt x="1905" y="0"/>
                      <a:pt x="2540" y="635"/>
                      <a:pt x="2540" y="1270"/>
                    </a:cubicBezTo>
                    <a:cubicBezTo>
                      <a:pt x="1905" y="1905"/>
                      <a:pt x="1905" y="2540"/>
                      <a:pt x="1270" y="2540"/>
                    </a:cubicBezTo>
                    <a:close/>
                  </a:path>
                </a:pathLst>
              </a:custGeom>
              <a:solidFill>
                <a:srgbClr val="636363">
                  <a:alpha val="30000"/>
                </a:srgb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79C6CFD-2440-DBB8-1FD8-D3AE06178D84}"/>
                  </a:ext>
                </a:extLst>
              </p:cNvPr>
              <p:cNvSpPr/>
              <p:nvPr/>
            </p:nvSpPr>
            <p:spPr>
              <a:xfrm>
                <a:off x="5964272" y="1478914"/>
                <a:ext cx="758" cy="1270"/>
              </a:xfrm>
              <a:custGeom>
                <a:avLst/>
                <a:gdLst>
                  <a:gd name="connsiteX0" fmla="*/ 282 w 758"/>
                  <a:gd name="connsiteY0" fmla="*/ 1270 h 1270"/>
                  <a:gd name="connsiteX1" fmla="*/ 282 w 758"/>
                  <a:gd name="connsiteY1" fmla="*/ 1270 h 1270"/>
                  <a:gd name="connsiteX2" fmla="*/ 282 w 758"/>
                  <a:gd name="connsiteY2" fmla="*/ 0 h 1270"/>
                  <a:gd name="connsiteX3" fmla="*/ 282 w 758"/>
                  <a:gd name="connsiteY3" fmla="*/ 1270 h 1270"/>
                  <a:gd name="connsiteX4" fmla="*/ 282 w 758"/>
                  <a:gd name="connsiteY4" fmla="*/ 1270 h 1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" h="1270">
                    <a:moveTo>
                      <a:pt x="282" y="1270"/>
                    </a:moveTo>
                    <a:cubicBezTo>
                      <a:pt x="282" y="1270"/>
                      <a:pt x="282" y="1270"/>
                      <a:pt x="282" y="1270"/>
                    </a:cubicBezTo>
                    <a:cubicBezTo>
                      <a:pt x="-353" y="635"/>
                      <a:pt x="282" y="0"/>
                      <a:pt x="282" y="0"/>
                    </a:cubicBezTo>
                    <a:cubicBezTo>
                      <a:pt x="917" y="0"/>
                      <a:pt x="917" y="635"/>
                      <a:pt x="282" y="1270"/>
                    </a:cubicBezTo>
                    <a:cubicBezTo>
                      <a:pt x="917" y="1270"/>
                      <a:pt x="917" y="1270"/>
                      <a:pt x="282" y="1270"/>
                    </a:cubicBezTo>
                    <a:close/>
                  </a:path>
                </a:pathLst>
              </a:custGeom>
              <a:solidFill>
                <a:srgbClr val="63636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2579C32-7ED9-2ABF-47BF-6BB1C3954CB9}"/>
                </a:ext>
              </a:extLst>
            </p:cNvPr>
            <p:cNvSpPr/>
            <p:nvPr/>
          </p:nvSpPr>
          <p:spPr>
            <a:xfrm>
              <a:off x="2482850" y="5186045"/>
              <a:ext cx="6955790" cy="111125"/>
            </a:xfrm>
            <a:custGeom>
              <a:avLst/>
              <a:gdLst>
                <a:gd name="connsiteX0" fmla="*/ 5525135 w 6955790"/>
                <a:gd name="connsiteY0" fmla="*/ 635 h 111125"/>
                <a:gd name="connsiteX1" fmla="*/ 5522595 w 6955790"/>
                <a:gd name="connsiteY1" fmla="*/ 635 h 111125"/>
                <a:gd name="connsiteX2" fmla="*/ 3968750 w 6955790"/>
                <a:gd name="connsiteY2" fmla="*/ 635 h 111125"/>
                <a:gd name="connsiteX3" fmla="*/ 3968750 w 6955790"/>
                <a:gd name="connsiteY3" fmla="*/ 0 h 111125"/>
                <a:gd name="connsiteX4" fmla="*/ 3964305 w 6955790"/>
                <a:gd name="connsiteY4" fmla="*/ 0 h 111125"/>
                <a:gd name="connsiteX5" fmla="*/ 3964305 w 6955790"/>
                <a:gd name="connsiteY5" fmla="*/ 0 h 111125"/>
                <a:gd name="connsiteX6" fmla="*/ 3472180 w 6955790"/>
                <a:gd name="connsiteY6" fmla="*/ 0 h 111125"/>
                <a:gd name="connsiteX7" fmla="*/ 2980055 w 6955790"/>
                <a:gd name="connsiteY7" fmla="*/ 0 h 111125"/>
                <a:gd name="connsiteX8" fmla="*/ 2980055 w 6955790"/>
                <a:gd name="connsiteY8" fmla="*/ 0 h 111125"/>
                <a:gd name="connsiteX9" fmla="*/ 2975610 w 6955790"/>
                <a:gd name="connsiteY9" fmla="*/ 0 h 111125"/>
                <a:gd name="connsiteX10" fmla="*/ 2975610 w 6955790"/>
                <a:gd name="connsiteY10" fmla="*/ 635 h 111125"/>
                <a:gd name="connsiteX11" fmla="*/ 1433195 w 6955790"/>
                <a:gd name="connsiteY11" fmla="*/ 635 h 111125"/>
                <a:gd name="connsiteX12" fmla="*/ 1431925 w 6955790"/>
                <a:gd name="connsiteY12" fmla="*/ 635 h 111125"/>
                <a:gd name="connsiteX13" fmla="*/ 0 w 6955790"/>
                <a:gd name="connsiteY13" fmla="*/ 635 h 111125"/>
                <a:gd name="connsiteX14" fmla="*/ 0 w 6955790"/>
                <a:gd name="connsiteY14" fmla="*/ 53975 h 111125"/>
                <a:gd name="connsiteX15" fmla="*/ 0 w 6955790"/>
                <a:gd name="connsiteY15" fmla="*/ 53975 h 111125"/>
                <a:gd name="connsiteX16" fmla="*/ 622935 w 6955790"/>
                <a:gd name="connsiteY16" fmla="*/ 111125 h 111125"/>
                <a:gd name="connsiteX17" fmla="*/ 3474085 w 6955790"/>
                <a:gd name="connsiteY17" fmla="*/ 111125 h 111125"/>
                <a:gd name="connsiteX18" fmla="*/ 6326506 w 6955790"/>
                <a:gd name="connsiteY18" fmla="*/ 111125 h 111125"/>
                <a:gd name="connsiteX19" fmla="*/ 6949440 w 6955790"/>
                <a:gd name="connsiteY19" fmla="*/ 53975 h 111125"/>
                <a:gd name="connsiteX20" fmla="*/ 6955790 w 6955790"/>
                <a:gd name="connsiteY20" fmla="*/ 53975 h 111125"/>
                <a:gd name="connsiteX21" fmla="*/ 6955790 w 6955790"/>
                <a:gd name="connsiteY21" fmla="*/ 635 h 111125"/>
                <a:gd name="connsiteX22" fmla="*/ 5525135 w 6955790"/>
                <a:gd name="connsiteY22" fmla="*/ 635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55790" h="111125">
                  <a:moveTo>
                    <a:pt x="5525135" y="635"/>
                  </a:moveTo>
                  <a:lnTo>
                    <a:pt x="5522595" y="635"/>
                  </a:lnTo>
                  <a:lnTo>
                    <a:pt x="3968750" y="635"/>
                  </a:lnTo>
                  <a:cubicBezTo>
                    <a:pt x="3968750" y="635"/>
                    <a:pt x="3968750" y="0"/>
                    <a:pt x="3968750" y="0"/>
                  </a:cubicBezTo>
                  <a:lnTo>
                    <a:pt x="3964305" y="0"/>
                  </a:lnTo>
                  <a:lnTo>
                    <a:pt x="3964305" y="0"/>
                  </a:lnTo>
                  <a:lnTo>
                    <a:pt x="3472180" y="0"/>
                  </a:lnTo>
                  <a:lnTo>
                    <a:pt x="2980055" y="0"/>
                  </a:lnTo>
                  <a:lnTo>
                    <a:pt x="2980055" y="0"/>
                  </a:lnTo>
                  <a:lnTo>
                    <a:pt x="2975610" y="0"/>
                  </a:lnTo>
                  <a:cubicBezTo>
                    <a:pt x="2975610" y="0"/>
                    <a:pt x="2975610" y="635"/>
                    <a:pt x="2975610" y="635"/>
                  </a:cubicBezTo>
                  <a:lnTo>
                    <a:pt x="1433195" y="635"/>
                  </a:lnTo>
                  <a:lnTo>
                    <a:pt x="1431925" y="635"/>
                  </a:lnTo>
                  <a:lnTo>
                    <a:pt x="0" y="635"/>
                  </a:lnTo>
                  <a:lnTo>
                    <a:pt x="0" y="53975"/>
                  </a:lnTo>
                  <a:lnTo>
                    <a:pt x="0" y="53975"/>
                  </a:lnTo>
                  <a:cubicBezTo>
                    <a:pt x="206375" y="92075"/>
                    <a:pt x="414655" y="111125"/>
                    <a:pt x="622935" y="111125"/>
                  </a:cubicBezTo>
                  <a:lnTo>
                    <a:pt x="3474085" y="111125"/>
                  </a:lnTo>
                  <a:lnTo>
                    <a:pt x="6326506" y="111125"/>
                  </a:lnTo>
                  <a:cubicBezTo>
                    <a:pt x="6534785" y="111125"/>
                    <a:pt x="6743065" y="92075"/>
                    <a:pt x="6949440" y="53975"/>
                  </a:cubicBezTo>
                  <a:lnTo>
                    <a:pt x="6955790" y="53975"/>
                  </a:lnTo>
                  <a:lnTo>
                    <a:pt x="6955790" y="635"/>
                  </a:lnTo>
                  <a:lnTo>
                    <a:pt x="5525135" y="635"/>
                  </a:lnTo>
                  <a:close/>
                </a:path>
              </a:pathLst>
            </a:custGeom>
            <a:solidFill>
              <a:srgbClr val="C8C8C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63155C5-0CB3-C5B3-F69E-6FC7FBE43278}"/>
                </a:ext>
              </a:extLst>
            </p:cNvPr>
            <p:cNvSpPr/>
            <p:nvPr/>
          </p:nvSpPr>
          <p:spPr>
            <a:xfrm>
              <a:off x="2482850" y="5238750"/>
              <a:ext cx="6949440" cy="57150"/>
            </a:xfrm>
            <a:custGeom>
              <a:avLst/>
              <a:gdLst>
                <a:gd name="connsiteX0" fmla="*/ 3474085 w 6949440"/>
                <a:gd name="connsiteY0" fmla="*/ 0 h 57150"/>
                <a:gd name="connsiteX1" fmla="*/ 0 w 6949440"/>
                <a:gd name="connsiteY1" fmla="*/ 0 h 57150"/>
                <a:gd name="connsiteX2" fmla="*/ 622935 w 6949440"/>
                <a:gd name="connsiteY2" fmla="*/ 57150 h 57150"/>
                <a:gd name="connsiteX3" fmla="*/ 3474085 w 6949440"/>
                <a:gd name="connsiteY3" fmla="*/ 57150 h 57150"/>
                <a:gd name="connsiteX4" fmla="*/ 6326506 w 6949440"/>
                <a:gd name="connsiteY4" fmla="*/ 57150 h 57150"/>
                <a:gd name="connsiteX5" fmla="*/ 6949440 w 6949440"/>
                <a:gd name="connsiteY5" fmla="*/ 0 h 57150"/>
                <a:gd name="connsiteX6" fmla="*/ 3474085 w 694944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9440" h="57150">
                  <a:moveTo>
                    <a:pt x="3474085" y="0"/>
                  </a:moveTo>
                  <a:lnTo>
                    <a:pt x="0" y="0"/>
                  </a:lnTo>
                  <a:cubicBezTo>
                    <a:pt x="206375" y="38100"/>
                    <a:pt x="414655" y="57150"/>
                    <a:pt x="622935" y="57150"/>
                  </a:cubicBezTo>
                  <a:lnTo>
                    <a:pt x="3474085" y="57150"/>
                  </a:lnTo>
                  <a:lnTo>
                    <a:pt x="6326506" y="57150"/>
                  </a:lnTo>
                  <a:cubicBezTo>
                    <a:pt x="6534785" y="57150"/>
                    <a:pt x="6743065" y="38100"/>
                    <a:pt x="6949440" y="0"/>
                  </a:cubicBezTo>
                  <a:lnTo>
                    <a:pt x="3474085" y="0"/>
                  </a:lnTo>
                  <a:close/>
                </a:path>
              </a:pathLst>
            </a:custGeom>
            <a:gradFill>
              <a:gsLst>
                <a:gs pos="783">
                  <a:srgbClr val="1E1E1E"/>
                </a:gs>
                <a:gs pos="20710">
                  <a:srgbClr val="383838"/>
                </a:gs>
                <a:gs pos="45030">
                  <a:srgbClr val="5D5D5D"/>
                </a:gs>
                <a:gs pos="100000">
                  <a:srgbClr val="787878"/>
                </a:gs>
              </a:gsLst>
              <a:lin ang="162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9DD055-3F81-7AED-156B-913C8209A243}"/>
                </a:ext>
              </a:extLst>
            </p:cNvPr>
            <p:cNvSpPr/>
            <p:nvPr/>
          </p:nvSpPr>
          <p:spPr>
            <a:xfrm>
              <a:off x="2483485" y="5292725"/>
              <a:ext cx="6948805" cy="146050"/>
            </a:xfrm>
            <a:custGeom>
              <a:avLst/>
              <a:gdLst>
                <a:gd name="connsiteX0" fmla="*/ 3474720 w 6948805"/>
                <a:gd name="connsiteY0" fmla="*/ 146050 h 146050"/>
                <a:gd name="connsiteX1" fmla="*/ 6948805 w 6948805"/>
                <a:gd name="connsiteY1" fmla="*/ 146050 h 146050"/>
                <a:gd name="connsiteX2" fmla="*/ 6325871 w 6948805"/>
                <a:gd name="connsiteY2" fmla="*/ 0 h 146050"/>
                <a:gd name="connsiteX3" fmla="*/ 3474720 w 6948805"/>
                <a:gd name="connsiteY3" fmla="*/ 0 h 146050"/>
                <a:gd name="connsiteX4" fmla="*/ 622935 w 6948805"/>
                <a:gd name="connsiteY4" fmla="*/ 0 h 146050"/>
                <a:gd name="connsiteX5" fmla="*/ 0 w 6948805"/>
                <a:gd name="connsiteY5" fmla="*/ 146050 h 146050"/>
                <a:gd name="connsiteX6" fmla="*/ 3474720 w 6948805"/>
                <a:gd name="connsiteY6" fmla="*/ 146050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8805" h="146050">
                  <a:moveTo>
                    <a:pt x="3474720" y="146050"/>
                  </a:moveTo>
                  <a:lnTo>
                    <a:pt x="6948805" y="146050"/>
                  </a:lnTo>
                  <a:cubicBezTo>
                    <a:pt x="6742430" y="48895"/>
                    <a:pt x="6534150" y="0"/>
                    <a:pt x="6325871" y="0"/>
                  </a:cubicBezTo>
                  <a:lnTo>
                    <a:pt x="3474720" y="0"/>
                  </a:lnTo>
                  <a:lnTo>
                    <a:pt x="622935" y="0"/>
                  </a:lnTo>
                  <a:cubicBezTo>
                    <a:pt x="414655" y="0"/>
                    <a:pt x="206375" y="48895"/>
                    <a:pt x="0" y="146050"/>
                  </a:cubicBezTo>
                  <a:lnTo>
                    <a:pt x="3474720" y="146050"/>
                  </a:lnTo>
                  <a:close/>
                </a:path>
              </a:pathLst>
            </a:custGeom>
            <a:gradFill>
              <a:gsLst>
                <a:gs pos="0">
                  <a:srgbClr val="5D5D5D"/>
                </a:gs>
                <a:gs pos="2218">
                  <a:srgbClr val="616161"/>
                </a:gs>
                <a:gs pos="58140">
                  <a:srgbClr val="CDCDCD"/>
                </a:gs>
                <a:gs pos="83000">
                  <a:srgbClr val="F8F8F8"/>
                </a:gs>
              </a:gsLst>
              <a:lin ang="54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3" name="Graphic 5">
              <a:extLst>
                <a:ext uri="{FF2B5EF4-FFF2-40B4-BE49-F238E27FC236}">
                  <a16:creationId xmlns:a16="http://schemas.microsoft.com/office/drawing/2014/main" id="{FCF85071-1406-649F-A7DE-DF54CF781ED9}"/>
                </a:ext>
              </a:extLst>
            </p:cNvPr>
            <p:cNvGrpSpPr/>
            <p:nvPr/>
          </p:nvGrpSpPr>
          <p:grpSpPr>
            <a:xfrm>
              <a:off x="2482850" y="5186679"/>
              <a:ext cx="6955790" cy="53340"/>
              <a:chOff x="2482850" y="5186679"/>
              <a:chExt cx="6955790" cy="5334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9C782DD-1D22-B17C-F79C-16E4341EAFC7}"/>
                  </a:ext>
                </a:extLst>
              </p:cNvPr>
              <p:cNvSpPr/>
              <p:nvPr/>
            </p:nvSpPr>
            <p:spPr>
              <a:xfrm>
                <a:off x="2482850" y="5186680"/>
                <a:ext cx="1433195" cy="53339"/>
              </a:xfrm>
              <a:custGeom>
                <a:avLst/>
                <a:gdLst>
                  <a:gd name="connsiteX0" fmla="*/ 0 w 1433195"/>
                  <a:gd name="connsiteY0" fmla="*/ 0 h 53339"/>
                  <a:gd name="connsiteX1" fmla="*/ 1433195 w 1433195"/>
                  <a:gd name="connsiteY1" fmla="*/ 0 h 53339"/>
                  <a:gd name="connsiteX2" fmla="*/ 1433195 w 1433195"/>
                  <a:gd name="connsiteY2" fmla="*/ 53340 h 53339"/>
                  <a:gd name="connsiteX3" fmla="*/ 0 w 1433195"/>
                  <a:gd name="connsiteY3" fmla="*/ 53340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3195" h="53339">
                    <a:moveTo>
                      <a:pt x="0" y="0"/>
                    </a:moveTo>
                    <a:lnTo>
                      <a:pt x="1433195" y="0"/>
                    </a:lnTo>
                    <a:lnTo>
                      <a:pt x="1433195" y="53340"/>
                    </a:lnTo>
                    <a:lnTo>
                      <a:pt x="0" y="53340"/>
                    </a:lnTo>
                    <a:close/>
                  </a:path>
                </a:pathLst>
              </a:custGeom>
              <a:gradFill>
                <a:gsLst>
                  <a:gs pos="0">
                    <a:srgbClr val="101010"/>
                  </a:gs>
                  <a:gs pos="195">
                    <a:srgbClr val="191919"/>
                  </a:gs>
                  <a:gs pos="514">
                    <a:srgbClr val="313131"/>
                  </a:gs>
                  <a:gs pos="783">
                    <a:srgbClr val="4B4B4B"/>
                  </a:gs>
                  <a:gs pos="2420">
                    <a:srgbClr val="757575"/>
                  </a:gs>
                  <a:gs pos="3413">
                    <a:srgbClr val="898989"/>
                  </a:gs>
                  <a:gs pos="6238">
                    <a:srgbClr val="6F6F6F"/>
                  </a:gs>
                  <a:gs pos="7253">
                    <a:srgbClr val="646464"/>
                  </a:gs>
                  <a:gs pos="10670">
                    <a:srgbClr val="575757"/>
                  </a:gs>
                  <a:gs pos="15040">
                    <a:srgbClr val="555555"/>
                  </a:gs>
                  <a:gs pos="22860">
                    <a:srgbClr val="6B6B6B"/>
                  </a:gs>
                  <a:gs pos="29800">
                    <a:srgbClr val="818181"/>
                  </a:gs>
                  <a:gs pos="100000">
                    <a:srgbClr val="B9B9B9"/>
                  </a:gs>
                </a:gsLst>
                <a:lin ang="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67FD2AC-D206-F9B8-9058-AFA17B0F01A6}"/>
                  </a:ext>
                </a:extLst>
              </p:cNvPr>
              <p:cNvSpPr/>
              <p:nvPr/>
            </p:nvSpPr>
            <p:spPr>
              <a:xfrm>
                <a:off x="3914775" y="5186680"/>
                <a:ext cx="2047239" cy="53339"/>
              </a:xfrm>
              <a:custGeom>
                <a:avLst/>
                <a:gdLst>
                  <a:gd name="connsiteX0" fmla="*/ 0 w 2047239"/>
                  <a:gd name="connsiteY0" fmla="*/ 0 h 53339"/>
                  <a:gd name="connsiteX1" fmla="*/ 2047240 w 2047239"/>
                  <a:gd name="connsiteY1" fmla="*/ 0 h 53339"/>
                  <a:gd name="connsiteX2" fmla="*/ 2047240 w 2047239"/>
                  <a:gd name="connsiteY2" fmla="*/ 53340 h 53339"/>
                  <a:gd name="connsiteX3" fmla="*/ 0 w 2047239"/>
                  <a:gd name="connsiteY3" fmla="*/ 53340 h 5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239" h="53339">
                    <a:moveTo>
                      <a:pt x="0" y="0"/>
                    </a:moveTo>
                    <a:lnTo>
                      <a:pt x="2047240" y="0"/>
                    </a:lnTo>
                    <a:lnTo>
                      <a:pt x="2047240" y="53340"/>
                    </a:lnTo>
                    <a:lnTo>
                      <a:pt x="0" y="53340"/>
                    </a:lnTo>
                    <a:close/>
                  </a:path>
                </a:pathLst>
              </a:custGeom>
              <a:gradFill>
                <a:gsLst>
                  <a:gs pos="0">
                    <a:srgbClr val="B9B9B9"/>
                  </a:gs>
                  <a:gs pos="65210">
                    <a:srgbClr val="CFCFCF"/>
                  </a:gs>
                </a:gsLst>
                <a:lin ang="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2D258EC-EBCA-586E-3CE1-BDF9B1A8E2F1}"/>
                  </a:ext>
                </a:extLst>
              </p:cNvPr>
              <p:cNvSpPr/>
              <p:nvPr/>
            </p:nvSpPr>
            <p:spPr>
              <a:xfrm>
                <a:off x="8005444" y="5186679"/>
                <a:ext cx="1433195" cy="53340"/>
              </a:xfrm>
              <a:custGeom>
                <a:avLst/>
                <a:gdLst>
                  <a:gd name="connsiteX0" fmla="*/ 0 w 1433195"/>
                  <a:gd name="connsiteY0" fmla="*/ 0 h 53340"/>
                  <a:gd name="connsiteX1" fmla="*/ 1433196 w 1433195"/>
                  <a:gd name="connsiteY1" fmla="*/ 0 h 53340"/>
                  <a:gd name="connsiteX2" fmla="*/ 1433196 w 1433195"/>
                  <a:gd name="connsiteY2" fmla="*/ 53340 h 53340"/>
                  <a:gd name="connsiteX3" fmla="*/ 0 w 1433195"/>
                  <a:gd name="connsiteY3" fmla="*/ 53340 h 53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3195" h="53340">
                    <a:moveTo>
                      <a:pt x="0" y="0"/>
                    </a:moveTo>
                    <a:lnTo>
                      <a:pt x="1433196" y="0"/>
                    </a:lnTo>
                    <a:lnTo>
                      <a:pt x="1433196" y="53340"/>
                    </a:lnTo>
                    <a:lnTo>
                      <a:pt x="0" y="53340"/>
                    </a:lnTo>
                    <a:close/>
                  </a:path>
                </a:pathLst>
              </a:custGeom>
              <a:gradFill>
                <a:gsLst>
                  <a:gs pos="0">
                    <a:srgbClr val="101010"/>
                  </a:gs>
                  <a:gs pos="195">
                    <a:srgbClr val="191919"/>
                  </a:gs>
                  <a:gs pos="514">
                    <a:srgbClr val="313131"/>
                  </a:gs>
                  <a:gs pos="783">
                    <a:srgbClr val="4B4B4B"/>
                  </a:gs>
                  <a:gs pos="2420">
                    <a:srgbClr val="757575"/>
                  </a:gs>
                  <a:gs pos="3413">
                    <a:srgbClr val="898989"/>
                  </a:gs>
                  <a:gs pos="6238">
                    <a:srgbClr val="6F6F6F"/>
                  </a:gs>
                  <a:gs pos="7253">
                    <a:srgbClr val="646464"/>
                  </a:gs>
                  <a:gs pos="10670">
                    <a:srgbClr val="575757"/>
                  </a:gs>
                  <a:gs pos="15040">
                    <a:srgbClr val="555555"/>
                  </a:gs>
                  <a:gs pos="22860">
                    <a:srgbClr val="6B6B6B"/>
                  </a:gs>
                  <a:gs pos="29800">
                    <a:srgbClr val="818181"/>
                  </a:gs>
                  <a:gs pos="100000">
                    <a:srgbClr val="B9B9B9"/>
                  </a:gs>
                </a:gsLst>
                <a:lin ang="108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6B8C8D1-6006-3644-6C5D-645694B9060B}"/>
                  </a:ext>
                </a:extLst>
              </p:cNvPr>
              <p:cNvSpPr/>
              <p:nvPr/>
            </p:nvSpPr>
            <p:spPr>
              <a:xfrm>
                <a:off x="5960745" y="5186679"/>
                <a:ext cx="2047239" cy="53340"/>
              </a:xfrm>
              <a:custGeom>
                <a:avLst/>
                <a:gdLst>
                  <a:gd name="connsiteX0" fmla="*/ 0 w 2047239"/>
                  <a:gd name="connsiteY0" fmla="*/ 0 h 53340"/>
                  <a:gd name="connsiteX1" fmla="*/ 2047240 w 2047239"/>
                  <a:gd name="connsiteY1" fmla="*/ 0 h 53340"/>
                  <a:gd name="connsiteX2" fmla="*/ 2047240 w 2047239"/>
                  <a:gd name="connsiteY2" fmla="*/ 53340 h 53340"/>
                  <a:gd name="connsiteX3" fmla="*/ 0 w 2047239"/>
                  <a:gd name="connsiteY3" fmla="*/ 53340 h 53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239" h="53340">
                    <a:moveTo>
                      <a:pt x="0" y="0"/>
                    </a:moveTo>
                    <a:lnTo>
                      <a:pt x="2047240" y="0"/>
                    </a:lnTo>
                    <a:lnTo>
                      <a:pt x="2047240" y="53340"/>
                    </a:lnTo>
                    <a:lnTo>
                      <a:pt x="0" y="53340"/>
                    </a:lnTo>
                    <a:close/>
                  </a:path>
                </a:pathLst>
              </a:custGeom>
              <a:gradFill>
                <a:gsLst>
                  <a:gs pos="0">
                    <a:srgbClr val="B9B9B9"/>
                  </a:gs>
                  <a:gs pos="65210">
                    <a:srgbClr val="CFCFCF"/>
                  </a:gs>
                </a:gsLst>
                <a:lin ang="108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" name="Graphic 5">
              <a:extLst>
                <a:ext uri="{FF2B5EF4-FFF2-40B4-BE49-F238E27FC236}">
                  <a16:creationId xmlns:a16="http://schemas.microsoft.com/office/drawing/2014/main" id="{F808791E-6456-879F-492F-E25967BEC988}"/>
                </a:ext>
              </a:extLst>
            </p:cNvPr>
            <p:cNvGrpSpPr/>
            <p:nvPr/>
          </p:nvGrpSpPr>
          <p:grpSpPr>
            <a:xfrm>
              <a:off x="2482850" y="5182234"/>
              <a:ext cx="6955790" cy="4445"/>
              <a:chOff x="2482850" y="5182234"/>
              <a:chExt cx="6955790" cy="444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D5F99C9-EA96-7202-9EEB-BF584E704A19}"/>
                  </a:ext>
                </a:extLst>
              </p:cNvPr>
              <p:cNvSpPr/>
              <p:nvPr/>
            </p:nvSpPr>
            <p:spPr>
              <a:xfrm>
                <a:off x="2482850" y="5182234"/>
                <a:ext cx="1433195" cy="4445"/>
              </a:xfrm>
              <a:custGeom>
                <a:avLst/>
                <a:gdLst>
                  <a:gd name="connsiteX0" fmla="*/ 1433195 w 1433195"/>
                  <a:gd name="connsiteY0" fmla="*/ 4445 h 4445"/>
                  <a:gd name="connsiteX1" fmla="*/ 0 w 1433195"/>
                  <a:gd name="connsiteY1" fmla="*/ 4445 h 4445"/>
                  <a:gd name="connsiteX2" fmla="*/ 6350 w 1433195"/>
                  <a:gd name="connsiteY2" fmla="*/ 0 h 4445"/>
                  <a:gd name="connsiteX3" fmla="*/ 1433195 w 1433195"/>
                  <a:gd name="connsiteY3" fmla="*/ 0 h 4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3195" h="4445">
                    <a:moveTo>
                      <a:pt x="1433195" y="4445"/>
                    </a:moveTo>
                    <a:lnTo>
                      <a:pt x="0" y="4445"/>
                    </a:lnTo>
                    <a:lnTo>
                      <a:pt x="6350" y="0"/>
                    </a:lnTo>
                    <a:lnTo>
                      <a:pt x="14331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101010"/>
                  </a:gs>
                  <a:gs pos="232">
                    <a:srgbClr val="191919"/>
                  </a:gs>
                  <a:gs pos="613">
                    <a:srgbClr val="313131"/>
                  </a:gs>
                  <a:gs pos="783">
                    <a:srgbClr val="3F3F3F"/>
                  </a:gs>
                  <a:gs pos="2281">
                    <a:srgbClr val="5F5F5F"/>
                  </a:gs>
                  <a:gs pos="3413">
                    <a:srgbClr val="747474"/>
                  </a:gs>
                  <a:gs pos="6611">
                    <a:srgbClr val="5A5A5A"/>
                  </a:gs>
                  <a:gs pos="7253">
                    <a:srgbClr val="545454"/>
                  </a:gs>
                  <a:gs pos="10670">
                    <a:srgbClr val="484848"/>
                  </a:gs>
                  <a:gs pos="15040">
                    <a:srgbClr val="464646"/>
                  </a:gs>
                  <a:gs pos="23740">
                    <a:srgbClr val="5B5B5B"/>
                  </a:gs>
                  <a:gs pos="29800">
                    <a:srgbClr val="6D6D6D"/>
                  </a:gs>
                  <a:gs pos="100000">
                    <a:srgbClr val="A4A4A4"/>
                  </a:gs>
                </a:gsLst>
                <a:lin ang="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2841BD-A898-348E-F850-78D0941DC84A}"/>
                  </a:ext>
                </a:extLst>
              </p:cNvPr>
              <p:cNvSpPr/>
              <p:nvPr/>
            </p:nvSpPr>
            <p:spPr>
              <a:xfrm>
                <a:off x="3916045" y="5182235"/>
                <a:ext cx="2044700" cy="4445"/>
              </a:xfrm>
              <a:custGeom>
                <a:avLst/>
                <a:gdLst>
                  <a:gd name="connsiteX0" fmla="*/ 0 w 2044700"/>
                  <a:gd name="connsiteY0" fmla="*/ 0 h 4445"/>
                  <a:gd name="connsiteX1" fmla="*/ 2044700 w 2044700"/>
                  <a:gd name="connsiteY1" fmla="*/ 0 h 4445"/>
                  <a:gd name="connsiteX2" fmla="*/ 2044700 w 2044700"/>
                  <a:gd name="connsiteY2" fmla="*/ 4445 h 4445"/>
                  <a:gd name="connsiteX3" fmla="*/ 0 w 2044700"/>
                  <a:gd name="connsiteY3" fmla="*/ 4445 h 4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4700" h="4445">
                    <a:moveTo>
                      <a:pt x="0" y="0"/>
                    </a:moveTo>
                    <a:lnTo>
                      <a:pt x="2044700" y="0"/>
                    </a:lnTo>
                    <a:lnTo>
                      <a:pt x="2044700" y="4445"/>
                    </a:lnTo>
                    <a:lnTo>
                      <a:pt x="0" y="4445"/>
                    </a:lnTo>
                    <a:close/>
                  </a:path>
                </a:pathLst>
              </a:custGeom>
              <a:gradFill>
                <a:gsLst>
                  <a:gs pos="0">
                    <a:srgbClr val="A4A4A4"/>
                  </a:gs>
                  <a:gs pos="65210">
                    <a:srgbClr val="B5B5B5"/>
                  </a:gs>
                </a:gsLst>
                <a:lin ang="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B5D312F-D901-0A3A-E3EC-2B3DE94B46D2}"/>
                  </a:ext>
                </a:extLst>
              </p:cNvPr>
              <p:cNvSpPr/>
              <p:nvPr/>
            </p:nvSpPr>
            <p:spPr>
              <a:xfrm>
                <a:off x="8005444" y="5182234"/>
                <a:ext cx="1433195" cy="4445"/>
              </a:xfrm>
              <a:custGeom>
                <a:avLst/>
                <a:gdLst>
                  <a:gd name="connsiteX0" fmla="*/ 0 w 1433195"/>
                  <a:gd name="connsiteY0" fmla="*/ 0 h 4445"/>
                  <a:gd name="connsiteX1" fmla="*/ 1426211 w 1433195"/>
                  <a:gd name="connsiteY1" fmla="*/ 0 h 4445"/>
                  <a:gd name="connsiteX2" fmla="*/ 1433196 w 1433195"/>
                  <a:gd name="connsiteY2" fmla="*/ 4445 h 4445"/>
                  <a:gd name="connsiteX3" fmla="*/ 0 w 1433195"/>
                  <a:gd name="connsiteY3" fmla="*/ 4445 h 4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3195" h="4445">
                    <a:moveTo>
                      <a:pt x="0" y="0"/>
                    </a:moveTo>
                    <a:lnTo>
                      <a:pt x="1426211" y="0"/>
                    </a:lnTo>
                    <a:lnTo>
                      <a:pt x="1433196" y="4445"/>
                    </a:lnTo>
                    <a:lnTo>
                      <a:pt x="0" y="4445"/>
                    </a:lnTo>
                    <a:close/>
                  </a:path>
                </a:pathLst>
              </a:custGeom>
              <a:gradFill>
                <a:gsLst>
                  <a:gs pos="0">
                    <a:srgbClr val="101010"/>
                  </a:gs>
                  <a:gs pos="232">
                    <a:srgbClr val="191919"/>
                  </a:gs>
                  <a:gs pos="613">
                    <a:srgbClr val="313131"/>
                  </a:gs>
                  <a:gs pos="783">
                    <a:srgbClr val="3F3F3F"/>
                  </a:gs>
                  <a:gs pos="2281">
                    <a:srgbClr val="5F5F5F"/>
                  </a:gs>
                  <a:gs pos="3413">
                    <a:srgbClr val="747474"/>
                  </a:gs>
                  <a:gs pos="6611">
                    <a:srgbClr val="5A5A5A"/>
                  </a:gs>
                  <a:gs pos="7253">
                    <a:srgbClr val="545454"/>
                  </a:gs>
                  <a:gs pos="10670">
                    <a:srgbClr val="484848"/>
                  </a:gs>
                  <a:gs pos="15040">
                    <a:srgbClr val="464646"/>
                  </a:gs>
                  <a:gs pos="23740">
                    <a:srgbClr val="5B5B5B"/>
                  </a:gs>
                  <a:gs pos="29800">
                    <a:srgbClr val="6D6D6D"/>
                  </a:gs>
                  <a:gs pos="100000">
                    <a:srgbClr val="A4A4A4"/>
                  </a:gs>
                </a:gsLst>
                <a:lin ang="108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A1B3AFE-4E9C-A0AD-81A6-66942554A305}"/>
                  </a:ext>
                </a:extLst>
              </p:cNvPr>
              <p:cNvSpPr/>
              <p:nvPr/>
            </p:nvSpPr>
            <p:spPr>
              <a:xfrm>
                <a:off x="5960745" y="5182234"/>
                <a:ext cx="2044699" cy="4445"/>
              </a:xfrm>
              <a:custGeom>
                <a:avLst/>
                <a:gdLst>
                  <a:gd name="connsiteX0" fmla="*/ 0 w 2044699"/>
                  <a:gd name="connsiteY0" fmla="*/ 0 h 4445"/>
                  <a:gd name="connsiteX1" fmla="*/ 2044700 w 2044699"/>
                  <a:gd name="connsiteY1" fmla="*/ 0 h 4445"/>
                  <a:gd name="connsiteX2" fmla="*/ 2044700 w 2044699"/>
                  <a:gd name="connsiteY2" fmla="*/ 4445 h 4445"/>
                  <a:gd name="connsiteX3" fmla="*/ 0 w 2044699"/>
                  <a:gd name="connsiteY3" fmla="*/ 4445 h 4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4699" h="4445">
                    <a:moveTo>
                      <a:pt x="0" y="0"/>
                    </a:moveTo>
                    <a:lnTo>
                      <a:pt x="2044700" y="0"/>
                    </a:lnTo>
                    <a:lnTo>
                      <a:pt x="2044700" y="4445"/>
                    </a:lnTo>
                    <a:lnTo>
                      <a:pt x="0" y="4445"/>
                    </a:lnTo>
                    <a:close/>
                  </a:path>
                </a:pathLst>
              </a:custGeom>
              <a:gradFill>
                <a:gsLst>
                  <a:gs pos="0">
                    <a:srgbClr val="A4A4A4"/>
                  </a:gs>
                  <a:gs pos="65210">
                    <a:srgbClr val="B5B5B5"/>
                  </a:gs>
                </a:gsLst>
                <a:lin ang="108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7C6839-2270-C4AA-0FA1-DFB6F67D7DF6}"/>
                </a:ext>
              </a:extLst>
            </p:cNvPr>
            <p:cNvSpPr/>
            <p:nvPr/>
          </p:nvSpPr>
          <p:spPr>
            <a:xfrm>
              <a:off x="2482850" y="5240020"/>
              <a:ext cx="6949440" cy="57150"/>
            </a:xfrm>
            <a:custGeom>
              <a:avLst/>
              <a:gdLst>
                <a:gd name="connsiteX0" fmla="*/ 3474085 w 6949440"/>
                <a:gd name="connsiteY0" fmla="*/ 0 h 57150"/>
                <a:gd name="connsiteX1" fmla="*/ 0 w 6949440"/>
                <a:gd name="connsiteY1" fmla="*/ 0 h 57150"/>
                <a:gd name="connsiteX2" fmla="*/ 622935 w 6949440"/>
                <a:gd name="connsiteY2" fmla="*/ 57150 h 57150"/>
                <a:gd name="connsiteX3" fmla="*/ 3474085 w 6949440"/>
                <a:gd name="connsiteY3" fmla="*/ 57150 h 57150"/>
                <a:gd name="connsiteX4" fmla="*/ 6326506 w 6949440"/>
                <a:gd name="connsiteY4" fmla="*/ 57150 h 57150"/>
                <a:gd name="connsiteX5" fmla="*/ 6949440 w 6949440"/>
                <a:gd name="connsiteY5" fmla="*/ 0 h 57150"/>
                <a:gd name="connsiteX6" fmla="*/ 3474085 w 694944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9440" h="57150">
                  <a:moveTo>
                    <a:pt x="3474085" y="0"/>
                  </a:moveTo>
                  <a:lnTo>
                    <a:pt x="0" y="0"/>
                  </a:lnTo>
                  <a:cubicBezTo>
                    <a:pt x="206375" y="38100"/>
                    <a:pt x="414655" y="57150"/>
                    <a:pt x="622935" y="57150"/>
                  </a:cubicBezTo>
                  <a:lnTo>
                    <a:pt x="3474085" y="57150"/>
                  </a:lnTo>
                  <a:lnTo>
                    <a:pt x="6326506" y="57150"/>
                  </a:lnTo>
                  <a:cubicBezTo>
                    <a:pt x="6534785" y="57150"/>
                    <a:pt x="6743065" y="38100"/>
                    <a:pt x="6949440" y="0"/>
                  </a:cubicBezTo>
                  <a:lnTo>
                    <a:pt x="3474085" y="0"/>
                  </a:lnTo>
                  <a:close/>
                </a:path>
              </a:pathLst>
            </a:custGeom>
            <a:gradFill>
              <a:gsLst>
                <a:gs pos="783">
                  <a:srgbClr val="1E1E1E"/>
                </a:gs>
                <a:gs pos="20710">
                  <a:srgbClr val="383838"/>
                </a:gs>
                <a:gs pos="45030">
                  <a:srgbClr val="5D5D5D"/>
                </a:gs>
                <a:gs pos="100000">
                  <a:srgbClr val="787878"/>
                </a:gs>
              </a:gsLst>
              <a:lin ang="16200000" scaled="1"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6" name="Graphic 5">
              <a:extLst>
                <a:ext uri="{FF2B5EF4-FFF2-40B4-BE49-F238E27FC236}">
                  <a16:creationId xmlns:a16="http://schemas.microsoft.com/office/drawing/2014/main" id="{ED709E0A-0E51-B193-1FF5-1D4F79D0F4B2}"/>
                </a:ext>
              </a:extLst>
            </p:cNvPr>
            <p:cNvGrpSpPr/>
            <p:nvPr/>
          </p:nvGrpSpPr>
          <p:grpSpPr>
            <a:xfrm>
              <a:off x="5458459" y="5185409"/>
              <a:ext cx="993775" cy="45085"/>
              <a:chOff x="5458459" y="5185409"/>
              <a:chExt cx="993775" cy="45085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6E62D3E-E0BB-F854-020A-A7CAE2DDB8FB}"/>
                  </a:ext>
                </a:extLst>
              </p:cNvPr>
              <p:cNvSpPr/>
              <p:nvPr/>
            </p:nvSpPr>
            <p:spPr>
              <a:xfrm>
                <a:off x="5459095" y="5185409"/>
                <a:ext cx="496570" cy="44450"/>
              </a:xfrm>
              <a:custGeom>
                <a:avLst/>
                <a:gdLst>
                  <a:gd name="connsiteX0" fmla="*/ 496570 w 496570"/>
                  <a:gd name="connsiteY0" fmla="*/ 44450 h 44450"/>
                  <a:gd name="connsiteX1" fmla="*/ 44450 w 496570"/>
                  <a:gd name="connsiteY1" fmla="*/ 44450 h 44450"/>
                  <a:gd name="connsiteX2" fmla="*/ 0 w 496570"/>
                  <a:gd name="connsiteY2" fmla="*/ 0 h 44450"/>
                  <a:gd name="connsiteX3" fmla="*/ 0 w 496570"/>
                  <a:gd name="connsiteY3" fmla="*/ 0 h 44450"/>
                  <a:gd name="connsiteX4" fmla="*/ 495935 w 496570"/>
                  <a:gd name="connsiteY4" fmla="*/ 0 h 44450"/>
                  <a:gd name="connsiteX5" fmla="*/ 495935 w 496570"/>
                  <a:gd name="connsiteY5" fmla="*/ 44450 h 4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570" h="44450">
                    <a:moveTo>
                      <a:pt x="496570" y="44450"/>
                    </a:moveTo>
                    <a:lnTo>
                      <a:pt x="44450" y="44450"/>
                    </a:lnTo>
                    <a:cubicBezTo>
                      <a:pt x="20320" y="44450"/>
                      <a:pt x="0" y="24765"/>
                      <a:pt x="0" y="0"/>
                    </a:cubicBezTo>
                    <a:lnTo>
                      <a:pt x="0" y="0"/>
                    </a:lnTo>
                    <a:lnTo>
                      <a:pt x="495935" y="0"/>
                    </a:lnTo>
                    <a:lnTo>
                      <a:pt x="495935" y="44450"/>
                    </a:lnTo>
                    <a:close/>
                  </a:path>
                </a:pathLst>
              </a:custGeom>
              <a:gradFill>
                <a:gsLst>
                  <a:gs pos="783">
                    <a:srgbClr val="1E1E1E"/>
                  </a:gs>
                  <a:gs pos="15280">
                    <a:srgbClr val="383838"/>
                  </a:gs>
                  <a:gs pos="45030">
                    <a:srgbClr val="777777"/>
                  </a:gs>
                  <a:gs pos="100000">
                    <a:srgbClr val="939393"/>
                  </a:gs>
                </a:gsLst>
                <a:lin ang="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3EEB0C5-FF76-A5D0-613C-5497D69898B6}"/>
                  </a:ext>
                </a:extLst>
              </p:cNvPr>
              <p:cNvSpPr/>
              <p:nvPr/>
            </p:nvSpPr>
            <p:spPr>
              <a:xfrm>
                <a:off x="5955665" y="5185409"/>
                <a:ext cx="495934" cy="44450"/>
              </a:xfrm>
              <a:custGeom>
                <a:avLst/>
                <a:gdLst>
                  <a:gd name="connsiteX0" fmla="*/ 0 w 495934"/>
                  <a:gd name="connsiteY0" fmla="*/ 44450 h 44450"/>
                  <a:gd name="connsiteX1" fmla="*/ 451485 w 495934"/>
                  <a:gd name="connsiteY1" fmla="*/ 44450 h 44450"/>
                  <a:gd name="connsiteX2" fmla="*/ 495935 w 495934"/>
                  <a:gd name="connsiteY2" fmla="*/ 0 h 44450"/>
                  <a:gd name="connsiteX3" fmla="*/ 495935 w 495934"/>
                  <a:gd name="connsiteY3" fmla="*/ 0 h 44450"/>
                  <a:gd name="connsiteX4" fmla="*/ 0 w 495934"/>
                  <a:gd name="connsiteY4" fmla="*/ 0 h 44450"/>
                  <a:gd name="connsiteX5" fmla="*/ 0 w 495934"/>
                  <a:gd name="connsiteY5" fmla="*/ 44450 h 4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5934" h="44450">
                    <a:moveTo>
                      <a:pt x="0" y="44450"/>
                    </a:moveTo>
                    <a:lnTo>
                      <a:pt x="451485" y="44450"/>
                    </a:lnTo>
                    <a:cubicBezTo>
                      <a:pt x="475615" y="44450"/>
                      <a:pt x="495935" y="24765"/>
                      <a:pt x="495935" y="0"/>
                    </a:cubicBezTo>
                    <a:lnTo>
                      <a:pt x="495935" y="0"/>
                    </a:lnTo>
                    <a:lnTo>
                      <a:pt x="0" y="0"/>
                    </a:lnTo>
                    <a:lnTo>
                      <a:pt x="0" y="44450"/>
                    </a:lnTo>
                    <a:close/>
                  </a:path>
                </a:pathLst>
              </a:custGeom>
              <a:gradFill>
                <a:gsLst>
                  <a:gs pos="783">
                    <a:srgbClr val="1E1E1E"/>
                  </a:gs>
                  <a:gs pos="15280">
                    <a:srgbClr val="383838"/>
                  </a:gs>
                  <a:gs pos="45030">
                    <a:srgbClr val="777777"/>
                  </a:gs>
                  <a:gs pos="100000">
                    <a:srgbClr val="939393"/>
                  </a:gs>
                </a:gsLst>
                <a:lin ang="108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63F62A-9D6C-9095-6E48-62AAE24B176C}"/>
                  </a:ext>
                </a:extLst>
              </p:cNvPr>
              <p:cNvSpPr/>
              <p:nvPr/>
            </p:nvSpPr>
            <p:spPr>
              <a:xfrm>
                <a:off x="5459729" y="5186045"/>
                <a:ext cx="992504" cy="44450"/>
              </a:xfrm>
              <a:custGeom>
                <a:avLst/>
                <a:gdLst>
                  <a:gd name="connsiteX0" fmla="*/ 495935 w 992504"/>
                  <a:gd name="connsiteY0" fmla="*/ 0 h 44450"/>
                  <a:gd name="connsiteX1" fmla="*/ 0 w 992504"/>
                  <a:gd name="connsiteY1" fmla="*/ 0 h 44450"/>
                  <a:gd name="connsiteX2" fmla="*/ 44450 w 992504"/>
                  <a:gd name="connsiteY2" fmla="*/ 44450 h 44450"/>
                  <a:gd name="connsiteX3" fmla="*/ 496570 w 992504"/>
                  <a:gd name="connsiteY3" fmla="*/ 44450 h 44450"/>
                  <a:gd name="connsiteX4" fmla="*/ 948055 w 992504"/>
                  <a:gd name="connsiteY4" fmla="*/ 44450 h 44450"/>
                  <a:gd name="connsiteX5" fmla="*/ 992505 w 992504"/>
                  <a:gd name="connsiteY5" fmla="*/ 0 h 44450"/>
                  <a:gd name="connsiteX6" fmla="*/ 495935 w 992504"/>
                  <a:gd name="connsiteY6" fmla="*/ 0 h 4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2504" h="44450">
                    <a:moveTo>
                      <a:pt x="495935" y="0"/>
                    </a:moveTo>
                    <a:lnTo>
                      <a:pt x="0" y="0"/>
                    </a:lnTo>
                    <a:cubicBezTo>
                      <a:pt x="0" y="24130"/>
                      <a:pt x="19685" y="44450"/>
                      <a:pt x="44450" y="44450"/>
                    </a:cubicBezTo>
                    <a:lnTo>
                      <a:pt x="496570" y="44450"/>
                    </a:lnTo>
                    <a:lnTo>
                      <a:pt x="948055" y="44450"/>
                    </a:lnTo>
                    <a:cubicBezTo>
                      <a:pt x="972185" y="44450"/>
                      <a:pt x="992505" y="24765"/>
                      <a:pt x="992505" y="0"/>
                    </a:cubicBezTo>
                    <a:lnTo>
                      <a:pt x="495935" y="0"/>
                    </a:lnTo>
                    <a:close/>
                  </a:path>
                </a:pathLst>
              </a:custGeom>
              <a:gradFill>
                <a:gsLst>
                  <a:gs pos="783">
                    <a:srgbClr val="1E1E1E"/>
                  </a:gs>
                  <a:gs pos="20710">
                    <a:srgbClr val="383838"/>
                  </a:gs>
                  <a:gs pos="45030">
                    <a:srgbClr val="5D5D5D"/>
                  </a:gs>
                  <a:gs pos="100000">
                    <a:srgbClr val="787878"/>
                  </a:gs>
                </a:gsLst>
                <a:lin ang="5400000" scaled="1"/>
              </a:gra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A7B0A43-53D5-5B30-6CA5-04B0925E03F7}"/>
                  </a:ext>
                </a:extLst>
              </p:cNvPr>
              <p:cNvSpPr/>
              <p:nvPr/>
            </p:nvSpPr>
            <p:spPr>
              <a:xfrm>
                <a:off x="5458459" y="5186045"/>
                <a:ext cx="993140" cy="44450"/>
              </a:xfrm>
              <a:custGeom>
                <a:avLst/>
                <a:gdLst>
                  <a:gd name="connsiteX0" fmla="*/ 988695 w 993140"/>
                  <a:gd name="connsiteY0" fmla="*/ 0 h 44450"/>
                  <a:gd name="connsiteX1" fmla="*/ 988060 w 993140"/>
                  <a:gd name="connsiteY1" fmla="*/ 4445 h 44450"/>
                  <a:gd name="connsiteX2" fmla="*/ 948690 w 993140"/>
                  <a:gd name="connsiteY2" fmla="*/ 39370 h 44450"/>
                  <a:gd name="connsiteX3" fmla="*/ 44450 w 993140"/>
                  <a:gd name="connsiteY3" fmla="*/ 39370 h 44450"/>
                  <a:gd name="connsiteX4" fmla="*/ 5080 w 993140"/>
                  <a:gd name="connsiteY4" fmla="*/ 4445 h 44450"/>
                  <a:gd name="connsiteX5" fmla="*/ 4445 w 993140"/>
                  <a:gd name="connsiteY5" fmla="*/ 0 h 44450"/>
                  <a:gd name="connsiteX6" fmla="*/ 0 w 993140"/>
                  <a:gd name="connsiteY6" fmla="*/ 0 h 44450"/>
                  <a:gd name="connsiteX7" fmla="*/ 44450 w 993140"/>
                  <a:gd name="connsiteY7" fmla="*/ 44450 h 44450"/>
                  <a:gd name="connsiteX8" fmla="*/ 948690 w 993140"/>
                  <a:gd name="connsiteY8" fmla="*/ 44450 h 44450"/>
                  <a:gd name="connsiteX9" fmla="*/ 993140 w 993140"/>
                  <a:gd name="connsiteY9" fmla="*/ 0 h 44450"/>
                  <a:gd name="connsiteX10" fmla="*/ 988695 w 993140"/>
                  <a:gd name="connsiteY10" fmla="*/ 0 h 4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3140" h="44450">
                    <a:moveTo>
                      <a:pt x="988695" y="0"/>
                    </a:moveTo>
                    <a:lnTo>
                      <a:pt x="988060" y="4445"/>
                    </a:lnTo>
                    <a:cubicBezTo>
                      <a:pt x="985520" y="24130"/>
                      <a:pt x="969010" y="39370"/>
                      <a:pt x="948690" y="39370"/>
                    </a:cubicBezTo>
                    <a:lnTo>
                      <a:pt x="44450" y="39370"/>
                    </a:lnTo>
                    <a:cubicBezTo>
                      <a:pt x="24130" y="39370"/>
                      <a:pt x="7620" y="24130"/>
                      <a:pt x="5080" y="4445"/>
                    </a:cubicBezTo>
                    <a:lnTo>
                      <a:pt x="4445" y="0"/>
                    </a:lnTo>
                    <a:lnTo>
                      <a:pt x="0" y="0"/>
                    </a:lnTo>
                    <a:cubicBezTo>
                      <a:pt x="0" y="24130"/>
                      <a:pt x="19685" y="44450"/>
                      <a:pt x="44450" y="44450"/>
                    </a:cubicBezTo>
                    <a:lnTo>
                      <a:pt x="948690" y="44450"/>
                    </a:lnTo>
                    <a:cubicBezTo>
                      <a:pt x="972820" y="44450"/>
                      <a:pt x="993140" y="24765"/>
                      <a:pt x="993140" y="0"/>
                    </a:cubicBezTo>
                    <a:lnTo>
                      <a:pt x="988695" y="0"/>
                    </a:lnTo>
                    <a:close/>
                  </a:path>
                </a:pathLst>
              </a:custGeom>
              <a:solidFill>
                <a:srgbClr val="C8C8C8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79" name="Shape 413">
            <a:extLst>
              <a:ext uri="{FF2B5EF4-FFF2-40B4-BE49-F238E27FC236}">
                <a16:creationId xmlns:a16="http://schemas.microsoft.com/office/drawing/2014/main" id="{17EBD429-31A4-237F-D9C2-6C4C5F0C01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803" y="2228110"/>
            <a:ext cx="4970397" cy="312166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40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BCB2BBDE-7AA3-3DC1-2E98-F3CE20D0DDD8}"/>
              </a:ext>
            </a:extLst>
          </p:cNvPr>
          <p:cNvSpPr/>
          <p:nvPr/>
        </p:nvSpPr>
        <p:spPr>
          <a:xfrm>
            <a:off x="6768275" y="0"/>
            <a:ext cx="5423725" cy="5881237"/>
          </a:xfrm>
          <a:prstGeom prst="rect">
            <a:avLst/>
          </a:prstGeom>
          <a:solidFill>
            <a:srgbClr val="4A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95" y="630077"/>
            <a:ext cx="4964805" cy="693375"/>
          </a:xfrm>
        </p:spPr>
        <p:txBody>
          <a:bodyPr>
            <a:normAutofit/>
          </a:bodyPr>
          <a:lstStyle>
            <a:lvl1pPr algn="l">
              <a:defRPr sz="3600">
                <a:latin typeface="+mj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3AEC6A7-FFDB-A146-7421-F4D3B5C82006}"/>
              </a:ext>
            </a:extLst>
          </p:cNvPr>
          <p:cNvCxnSpPr>
            <a:cxnSpLocks/>
          </p:cNvCxnSpPr>
          <p:nvPr userDrawn="1"/>
        </p:nvCxnSpPr>
        <p:spPr>
          <a:xfrm>
            <a:off x="4724400" y="6324600"/>
            <a:ext cx="644532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353072E-5929-E2DE-CFB3-434C6FCD4ADD}"/>
              </a:ext>
            </a:extLst>
          </p:cNvPr>
          <p:cNvSpPr/>
          <p:nvPr/>
        </p:nvSpPr>
        <p:spPr>
          <a:xfrm>
            <a:off x="11340465" y="6007735"/>
            <a:ext cx="617219" cy="617219"/>
          </a:xfrm>
          <a:custGeom>
            <a:avLst/>
            <a:gdLst>
              <a:gd name="connsiteX0" fmla="*/ 617220 w 617219"/>
              <a:gd name="connsiteY0" fmla="*/ 308610 h 617219"/>
              <a:gd name="connsiteX1" fmla="*/ 308610 w 617219"/>
              <a:gd name="connsiteY1" fmla="*/ 617220 h 617219"/>
              <a:gd name="connsiteX2" fmla="*/ 0 w 617219"/>
              <a:gd name="connsiteY2" fmla="*/ 308610 h 617219"/>
              <a:gd name="connsiteX3" fmla="*/ 308610 w 617219"/>
              <a:gd name="connsiteY3" fmla="*/ 1 h 617219"/>
              <a:gd name="connsiteX4" fmla="*/ 617220 w 617219"/>
              <a:gd name="connsiteY4" fmla="*/ 308610 h 61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219" h="617219">
                <a:moveTo>
                  <a:pt x="617220" y="308610"/>
                </a:moveTo>
                <a:cubicBezTo>
                  <a:pt x="617220" y="479051"/>
                  <a:pt x="479051" y="617220"/>
                  <a:pt x="308610" y="617220"/>
                </a:cubicBezTo>
                <a:cubicBezTo>
                  <a:pt x="138169" y="617220"/>
                  <a:pt x="0" y="479051"/>
                  <a:pt x="0" y="308610"/>
                </a:cubicBezTo>
                <a:cubicBezTo>
                  <a:pt x="0" y="138170"/>
                  <a:pt x="138169" y="1"/>
                  <a:pt x="308610" y="1"/>
                </a:cubicBezTo>
                <a:cubicBezTo>
                  <a:pt x="479051" y="1"/>
                  <a:pt x="617220" y="138170"/>
                  <a:pt x="617220" y="308610"/>
                </a:cubicBezTo>
                <a:close/>
              </a:path>
            </a:pathLst>
          </a:custGeom>
          <a:solidFill>
            <a:srgbClr val="F2812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5123AF-1AFF-ACAA-6F14-A3DAD4E4A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9152" y="6007734"/>
            <a:ext cx="596293" cy="617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F728AED9-0C48-4188-A606-9E40331E64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6E6FBDFD-B809-2AE5-91F8-9E181E398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/>
              <a:t>REVA Academy for Corporate Excellence - RACE</a:t>
            </a:r>
          </a:p>
          <a:p>
            <a:r>
              <a:rPr lang="en-US" dirty="0"/>
              <a:t>Thursday, February 16, 2023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25A1069-B365-4792-E362-1577EB6B634D}"/>
              </a:ext>
            </a:extLst>
          </p:cNvPr>
          <p:cNvCxnSpPr>
            <a:cxnSpLocks/>
          </p:cNvCxnSpPr>
          <p:nvPr/>
        </p:nvCxnSpPr>
        <p:spPr>
          <a:xfrm>
            <a:off x="6796412" y="3561245"/>
            <a:ext cx="1" cy="964155"/>
          </a:xfrm>
          <a:prstGeom prst="line">
            <a:avLst/>
          </a:prstGeom>
          <a:ln w="57150">
            <a:solidFill>
              <a:srgbClr val="F281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aphic 10">
            <a:extLst>
              <a:ext uri="{FF2B5EF4-FFF2-40B4-BE49-F238E27FC236}">
                <a16:creationId xmlns:a16="http://schemas.microsoft.com/office/drawing/2014/main" id="{2A97B4D9-1DBE-43BF-4A6D-774EDB57B6BA}"/>
              </a:ext>
            </a:extLst>
          </p:cNvPr>
          <p:cNvGrpSpPr/>
          <p:nvPr userDrawn="1"/>
        </p:nvGrpSpPr>
        <p:grpSpPr>
          <a:xfrm>
            <a:off x="9672654" y="258446"/>
            <a:ext cx="2259629" cy="628716"/>
            <a:chOff x="9177655" y="258445"/>
            <a:chExt cx="2754629" cy="766444"/>
          </a:xfrm>
          <a:solidFill>
            <a:schemeClr val="bg1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460D4D7-B923-833C-0F80-98B53BAE8A22}"/>
                </a:ext>
              </a:extLst>
            </p:cNvPr>
            <p:cNvSpPr/>
            <p:nvPr/>
          </p:nvSpPr>
          <p:spPr>
            <a:xfrm>
              <a:off x="11052175" y="915669"/>
              <a:ext cx="870584" cy="109219"/>
            </a:xfrm>
            <a:custGeom>
              <a:avLst/>
              <a:gdLst>
                <a:gd name="connsiteX0" fmla="*/ 526415 w 870584"/>
                <a:gd name="connsiteY0" fmla="*/ 77470 h 109219"/>
                <a:gd name="connsiteX1" fmla="*/ 519430 w 870584"/>
                <a:gd name="connsiteY1" fmla="*/ 85090 h 109219"/>
                <a:gd name="connsiteX2" fmla="*/ 509270 w 870584"/>
                <a:gd name="connsiteY2" fmla="*/ 87630 h 109219"/>
                <a:gd name="connsiteX3" fmla="*/ 494030 w 870584"/>
                <a:gd name="connsiteY3" fmla="*/ 81280 h 109219"/>
                <a:gd name="connsiteX4" fmla="*/ 488315 w 870584"/>
                <a:gd name="connsiteY4" fmla="*/ 61595 h 109219"/>
                <a:gd name="connsiteX5" fmla="*/ 488315 w 870584"/>
                <a:gd name="connsiteY5" fmla="*/ 34925 h 109219"/>
                <a:gd name="connsiteX6" fmla="*/ 481330 w 870584"/>
                <a:gd name="connsiteY6" fmla="*/ 33655 h 109219"/>
                <a:gd name="connsiteX7" fmla="*/ 481330 w 870584"/>
                <a:gd name="connsiteY7" fmla="*/ 26670 h 109219"/>
                <a:gd name="connsiteX8" fmla="*/ 488315 w 870584"/>
                <a:gd name="connsiteY8" fmla="*/ 26670 h 109219"/>
                <a:gd name="connsiteX9" fmla="*/ 499110 w 870584"/>
                <a:gd name="connsiteY9" fmla="*/ 26670 h 109219"/>
                <a:gd name="connsiteX10" fmla="*/ 499110 w 870584"/>
                <a:gd name="connsiteY10" fmla="*/ 61595 h 109219"/>
                <a:gd name="connsiteX11" fmla="*/ 501650 w 870584"/>
                <a:gd name="connsiteY11" fmla="*/ 74930 h 109219"/>
                <a:gd name="connsiteX12" fmla="*/ 510540 w 870584"/>
                <a:gd name="connsiteY12" fmla="*/ 78740 h 109219"/>
                <a:gd name="connsiteX13" fmla="*/ 520065 w 870584"/>
                <a:gd name="connsiteY13" fmla="*/ 76200 h 109219"/>
                <a:gd name="connsiteX14" fmla="*/ 525780 w 870584"/>
                <a:gd name="connsiteY14" fmla="*/ 69850 h 109219"/>
                <a:gd name="connsiteX15" fmla="*/ 525780 w 870584"/>
                <a:gd name="connsiteY15" fmla="*/ 35560 h 109219"/>
                <a:gd name="connsiteX16" fmla="*/ 517525 w 870584"/>
                <a:gd name="connsiteY16" fmla="*/ 34290 h 109219"/>
                <a:gd name="connsiteX17" fmla="*/ 517525 w 870584"/>
                <a:gd name="connsiteY17" fmla="*/ 27305 h 109219"/>
                <a:gd name="connsiteX18" fmla="*/ 525780 w 870584"/>
                <a:gd name="connsiteY18" fmla="*/ 27305 h 109219"/>
                <a:gd name="connsiteX19" fmla="*/ 536575 w 870584"/>
                <a:gd name="connsiteY19" fmla="*/ 27305 h 109219"/>
                <a:gd name="connsiteX20" fmla="*/ 536575 w 870584"/>
                <a:gd name="connsiteY20" fmla="*/ 78105 h 109219"/>
                <a:gd name="connsiteX21" fmla="*/ 543560 w 870584"/>
                <a:gd name="connsiteY21" fmla="*/ 79375 h 109219"/>
                <a:gd name="connsiteX22" fmla="*/ 543560 w 870584"/>
                <a:gd name="connsiteY22" fmla="*/ 86360 h 109219"/>
                <a:gd name="connsiteX23" fmla="*/ 527050 w 870584"/>
                <a:gd name="connsiteY23" fmla="*/ 86360 h 109219"/>
                <a:gd name="connsiteX24" fmla="*/ 526415 w 870584"/>
                <a:gd name="connsiteY24" fmla="*/ 77470 h 109219"/>
                <a:gd name="connsiteX25" fmla="*/ 436880 w 870584"/>
                <a:gd name="connsiteY25" fmla="*/ 33655 h 109219"/>
                <a:gd name="connsiteX26" fmla="*/ 436880 w 870584"/>
                <a:gd name="connsiteY26" fmla="*/ 26670 h 109219"/>
                <a:gd name="connsiteX27" fmla="*/ 455295 w 870584"/>
                <a:gd name="connsiteY27" fmla="*/ 26670 h 109219"/>
                <a:gd name="connsiteX28" fmla="*/ 456565 w 870584"/>
                <a:gd name="connsiteY28" fmla="*/ 35560 h 109219"/>
                <a:gd name="connsiteX29" fmla="*/ 462915 w 870584"/>
                <a:gd name="connsiteY29" fmla="*/ 28575 h 109219"/>
                <a:gd name="connsiteX30" fmla="*/ 471170 w 870584"/>
                <a:gd name="connsiteY30" fmla="*/ 26035 h 109219"/>
                <a:gd name="connsiteX31" fmla="*/ 473710 w 870584"/>
                <a:gd name="connsiteY31" fmla="*/ 26035 h 109219"/>
                <a:gd name="connsiteX32" fmla="*/ 475615 w 870584"/>
                <a:gd name="connsiteY32" fmla="*/ 26670 h 109219"/>
                <a:gd name="connsiteX33" fmla="*/ 474345 w 870584"/>
                <a:gd name="connsiteY33" fmla="*/ 36830 h 109219"/>
                <a:gd name="connsiteX34" fmla="*/ 467995 w 870584"/>
                <a:gd name="connsiteY34" fmla="*/ 36195 h 109219"/>
                <a:gd name="connsiteX35" fmla="*/ 461010 w 870584"/>
                <a:gd name="connsiteY35" fmla="*/ 38100 h 109219"/>
                <a:gd name="connsiteX36" fmla="*/ 456565 w 870584"/>
                <a:gd name="connsiteY36" fmla="*/ 43815 h 109219"/>
                <a:gd name="connsiteX37" fmla="*/ 456565 w 870584"/>
                <a:gd name="connsiteY37" fmla="*/ 78105 h 109219"/>
                <a:gd name="connsiteX38" fmla="*/ 465455 w 870584"/>
                <a:gd name="connsiteY38" fmla="*/ 79375 h 109219"/>
                <a:gd name="connsiteX39" fmla="*/ 465455 w 870584"/>
                <a:gd name="connsiteY39" fmla="*/ 86360 h 109219"/>
                <a:gd name="connsiteX40" fmla="*/ 436880 w 870584"/>
                <a:gd name="connsiteY40" fmla="*/ 86360 h 109219"/>
                <a:gd name="connsiteX41" fmla="*/ 436880 w 870584"/>
                <a:gd name="connsiteY41" fmla="*/ 79375 h 109219"/>
                <a:gd name="connsiteX42" fmla="*/ 445770 w 870584"/>
                <a:gd name="connsiteY42" fmla="*/ 78105 h 109219"/>
                <a:gd name="connsiteX43" fmla="*/ 445770 w 870584"/>
                <a:gd name="connsiteY43" fmla="*/ 35560 h 109219"/>
                <a:gd name="connsiteX44" fmla="*/ 436880 w 870584"/>
                <a:gd name="connsiteY44" fmla="*/ 33655 h 109219"/>
                <a:gd name="connsiteX45" fmla="*/ 411480 w 870584"/>
                <a:gd name="connsiteY45" fmla="*/ 77470 h 109219"/>
                <a:gd name="connsiteX46" fmla="*/ 404495 w 870584"/>
                <a:gd name="connsiteY46" fmla="*/ 85090 h 109219"/>
                <a:gd name="connsiteX47" fmla="*/ 394335 w 870584"/>
                <a:gd name="connsiteY47" fmla="*/ 87630 h 109219"/>
                <a:gd name="connsiteX48" fmla="*/ 379095 w 870584"/>
                <a:gd name="connsiteY48" fmla="*/ 81280 h 109219"/>
                <a:gd name="connsiteX49" fmla="*/ 373380 w 870584"/>
                <a:gd name="connsiteY49" fmla="*/ 61595 h 109219"/>
                <a:gd name="connsiteX50" fmla="*/ 373380 w 870584"/>
                <a:gd name="connsiteY50" fmla="*/ 34925 h 109219"/>
                <a:gd name="connsiteX51" fmla="*/ 366395 w 870584"/>
                <a:gd name="connsiteY51" fmla="*/ 33655 h 109219"/>
                <a:gd name="connsiteX52" fmla="*/ 366395 w 870584"/>
                <a:gd name="connsiteY52" fmla="*/ 26670 h 109219"/>
                <a:gd name="connsiteX53" fmla="*/ 373380 w 870584"/>
                <a:gd name="connsiteY53" fmla="*/ 26670 h 109219"/>
                <a:gd name="connsiteX54" fmla="*/ 384175 w 870584"/>
                <a:gd name="connsiteY54" fmla="*/ 26670 h 109219"/>
                <a:gd name="connsiteX55" fmla="*/ 384175 w 870584"/>
                <a:gd name="connsiteY55" fmla="*/ 61595 h 109219"/>
                <a:gd name="connsiteX56" fmla="*/ 386715 w 870584"/>
                <a:gd name="connsiteY56" fmla="*/ 74930 h 109219"/>
                <a:gd name="connsiteX57" fmla="*/ 395605 w 870584"/>
                <a:gd name="connsiteY57" fmla="*/ 78740 h 109219"/>
                <a:gd name="connsiteX58" fmla="*/ 405130 w 870584"/>
                <a:gd name="connsiteY58" fmla="*/ 76200 h 109219"/>
                <a:gd name="connsiteX59" fmla="*/ 410845 w 870584"/>
                <a:gd name="connsiteY59" fmla="*/ 69850 h 109219"/>
                <a:gd name="connsiteX60" fmla="*/ 410845 w 870584"/>
                <a:gd name="connsiteY60" fmla="*/ 35560 h 109219"/>
                <a:gd name="connsiteX61" fmla="*/ 402590 w 870584"/>
                <a:gd name="connsiteY61" fmla="*/ 34290 h 109219"/>
                <a:gd name="connsiteX62" fmla="*/ 402590 w 870584"/>
                <a:gd name="connsiteY62" fmla="*/ 27305 h 109219"/>
                <a:gd name="connsiteX63" fmla="*/ 410845 w 870584"/>
                <a:gd name="connsiteY63" fmla="*/ 27305 h 109219"/>
                <a:gd name="connsiteX64" fmla="*/ 421640 w 870584"/>
                <a:gd name="connsiteY64" fmla="*/ 27305 h 109219"/>
                <a:gd name="connsiteX65" fmla="*/ 421640 w 870584"/>
                <a:gd name="connsiteY65" fmla="*/ 78105 h 109219"/>
                <a:gd name="connsiteX66" fmla="*/ 428625 w 870584"/>
                <a:gd name="connsiteY66" fmla="*/ 79375 h 109219"/>
                <a:gd name="connsiteX67" fmla="*/ 428625 w 870584"/>
                <a:gd name="connsiteY67" fmla="*/ 86360 h 109219"/>
                <a:gd name="connsiteX68" fmla="*/ 412115 w 870584"/>
                <a:gd name="connsiteY68" fmla="*/ 86360 h 109219"/>
                <a:gd name="connsiteX69" fmla="*/ 411480 w 870584"/>
                <a:gd name="connsiteY69" fmla="*/ 77470 h 109219"/>
                <a:gd name="connsiteX70" fmla="*/ 331470 w 870584"/>
                <a:gd name="connsiteY70" fmla="*/ 6985 h 109219"/>
                <a:gd name="connsiteX71" fmla="*/ 331470 w 870584"/>
                <a:gd name="connsiteY71" fmla="*/ 0 h 109219"/>
                <a:gd name="connsiteX72" fmla="*/ 351155 w 870584"/>
                <a:gd name="connsiteY72" fmla="*/ 0 h 109219"/>
                <a:gd name="connsiteX73" fmla="*/ 351155 w 870584"/>
                <a:gd name="connsiteY73" fmla="*/ 77470 h 109219"/>
                <a:gd name="connsiteX74" fmla="*/ 360045 w 870584"/>
                <a:gd name="connsiteY74" fmla="*/ 78740 h 109219"/>
                <a:gd name="connsiteX75" fmla="*/ 360045 w 870584"/>
                <a:gd name="connsiteY75" fmla="*/ 85725 h 109219"/>
                <a:gd name="connsiteX76" fmla="*/ 331470 w 870584"/>
                <a:gd name="connsiteY76" fmla="*/ 85725 h 109219"/>
                <a:gd name="connsiteX77" fmla="*/ 331470 w 870584"/>
                <a:gd name="connsiteY77" fmla="*/ 78740 h 109219"/>
                <a:gd name="connsiteX78" fmla="*/ 340360 w 870584"/>
                <a:gd name="connsiteY78" fmla="*/ 77470 h 109219"/>
                <a:gd name="connsiteX79" fmla="*/ 340360 w 870584"/>
                <a:gd name="connsiteY79" fmla="*/ 8890 h 109219"/>
                <a:gd name="connsiteX80" fmla="*/ 331470 w 870584"/>
                <a:gd name="connsiteY80" fmla="*/ 6985 h 109219"/>
                <a:gd name="connsiteX81" fmla="*/ 292735 w 870584"/>
                <a:gd name="connsiteY81" fmla="*/ 78105 h 109219"/>
                <a:gd name="connsiteX82" fmla="*/ 302895 w 870584"/>
                <a:gd name="connsiteY82" fmla="*/ 75565 h 109219"/>
                <a:gd name="connsiteX83" fmla="*/ 309245 w 870584"/>
                <a:gd name="connsiteY83" fmla="*/ 69215 h 109219"/>
                <a:gd name="connsiteX84" fmla="*/ 309245 w 870584"/>
                <a:gd name="connsiteY84" fmla="*/ 59690 h 109219"/>
                <a:gd name="connsiteX85" fmla="*/ 297815 w 870584"/>
                <a:gd name="connsiteY85" fmla="*/ 59690 h 109219"/>
                <a:gd name="connsiteX86" fmla="*/ 287020 w 870584"/>
                <a:gd name="connsiteY86" fmla="*/ 62865 h 109219"/>
                <a:gd name="connsiteX87" fmla="*/ 283210 w 870584"/>
                <a:gd name="connsiteY87" fmla="*/ 70485 h 109219"/>
                <a:gd name="connsiteX88" fmla="*/ 285750 w 870584"/>
                <a:gd name="connsiteY88" fmla="*/ 76200 h 109219"/>
                <a:gd name="connsiteX89" fmla="*/ 292735 w 870584"/>
                <a:gd name="connsiteY89" fmla="*/ 78105 h 109219"/>
                <a:gd name="connsiteX90" fmla="*/ 309880 w 870584"/>
                <a:gd name="connsiteY90" fmla="*/ 85725 h 109219"/>
                <a:gd name="connsiteX91" fmla="*/ 309245 w 870584"/>
                <a:gd name="connsiteY91" fmla="*/ 81280 h 109219"/>
                <a:gd name="connsiteX92" fmla="*/ 308610 w 870584"/>
                <a:gd name="connsiteY92" fmla="*/ 77470 h 109219"/>
                <a:gd name="connsiteX93" fmla="*/ 300990 w 870584"/>
                <a:gd name="connsiteY93" fmla="*/ 84455 h 109219"/>
                <a:gd name="connsiteX94" fmla="*/ 290830 w 870584"/>
                <a:gd name="connsiteY94" fmla="*/ 86995 h 109219"/>
                <a:gd name="connsiteX95" fmla="*/ 276860 w 870584"/>
                <a:gd name="connsiteY95" fmla="*/ 82550 h 109219"/>
                <a:gd name="connsiteX96" fmla="*/ 271780 w 870584"/>
                <a:gd name="connsiteY96" fmla="*/ 69850 h 109219"/>
                <a:gd name="connsiteX97" fmla="*/ 278765 w 870584"/>
                <a:gd name="connsiteY97" fmla="*/ 56515 h 109219"/>
                <a:gd name="connsiteX98" fmla="*/ 297815 w 870584"/>
                <a:gd name="connsiteY98" fmla="*/ 52070 h 109219"/>
                <a:gd name="connsiteX99" fmla="*/ 309245 w 870584"/>
                <a:gd name="connsiteY99" fmla="*/ 52070 h 109219"/>
                <a:gd name="connsiteX100" fmla="*/ 309245 w 870584"/>
                <a:gd name="connsiteY100" fmla="*/ 45085 h 109219"/>
                <a:gd name="connsiteX101" fmla="*/ 306070 w 870584"/>
                <a:gd name="connsiteY101" fmla="*/ 36830 h 109219"/>
                <a:gd name="connsiteX102" fmla="*/ 297180 w 870584"/>
                <a:gd name="connsiteY102" fmla="*/ 33655 h 109219"/>
                <a:gd name="connsiteX103" fmla="*/ 290195 w 870584"/>
                <a:gd name="connsiteY103" fmla="*/ 34925 h 109219"/>
                <a:gd name="connsiteX104" fmla="*/ 285115 w 870584"/>
                <a:gd name="connsiteY104" fmla="*/ 38100 h 109219"/>
                <a:gd name="connsiteX105" fmla="*/ 283845 w 870584"/>
                <a:gd name="connsiteY105" fmla="*/ 44450 h 109219"/>
                <a:gd name="connsiteX106" fmla="*/ 275590 w 870584"/>
                <a:gd name="connsiteY106" fmla="*/ 44450 h 109219"/>
                <a:gd name="connsiteX107" fmla="*/ 275590 w 870584"/>
                <a:gd name="connsiteY107" fmla="*/ 33020 h 109219"/>
                <a:gd name="connsiteX108" fmla="*/ 285750 w 870584"/>
                <a:gd name="connsiteY108" fmla="*/ 27940 h 109219"/>
                <a:gd name="connsiteX109" fmla="*/ 298450 w 870584"/>
                <a:gd name="connsiteY109" fmla="*/ 26035 h 109219"/>
                <a:gd name="connsiteX110" fmla="*/ 314960 w 870584"/>
                <a:gd name="connsiteY110" fmla="*/ 31115 h 109219"/>
                <a:gd name="connsiteX111" fmla="*/ 321310 w 870584"/>
                <a:gd name="connsiteY111" fmla="*/ 45720 h 109219"/>
                <a:gd name="connsiteX112" fmla="*/ 321310 w 870584"/>
                <a:gd name="connsiteY112" fmla="*/ 74295 h 109219"/>
                <a:gd name="connsiteX113" fmla="*/ 321310 w 870584"/>
                <a:gd name="connsiteY113" fmla="*/ 76835 h 109219"/>
                <a:gd name="connsiteX114" fmla="*/ 321310 w 870584"/>
                <a:gd name="connsiteY114" fmla="*/ 78740 h 109219"/>
                <a:gd name="connsiteX115" fmla="*/ 325755 w 870584"/>
                <a:gd name="connsiteY115" fmla="*/ 79375 h 109219"/>
                <a:gd name="connsiteX116" fmla="*/ 325755 w 870584"/>
                <a:gd name="connsiteY116" fmla="*/ 86360 h 109219"/>
                <a:gd name="connsiteX117" fmla="*/ 309880 w 870584"/>
                <a:gd name="connsiteY117" fmla="*/ 86360 h 109219"/>
                <a:gd name="connsiteX118" fmla="*/ 217805 w 870584"/>
                <a:gd name="connsiteY118" fmla="*/ 58420 h 109219"/>
                <a:gd name="connsiteX119" fmla="*/ 221615 w 870584"/>
                <a:gd name="connsiteY119" fmla="*/ 73025 h 109219"/>
                <a:gd name="connsiteX120" fmla="*/ 233045 w 870584"/>
                <a:gd name="connsiteY120" fmla="*/ 78740 h 109219"/>
                <a:gd name="connsiteX121" fmla="*/ 241300 w 870584"/>
                <a:gd name="connsiteY121" fmla="*/ 76200 h 109219"/>
                <a:gd name="connsiteX122" fmla="*/ 247015 w 870584"/>
                <a:gd name="connsiteY122" fmla="*/ 69850 h 109219"/>
                <a:gd name="connsiteX123" fmla="*/ 247015 w 870584"/>
                <a:gd name="connsiteY123" fmla="*/ 42545 h 109219"/>
                <a:gd name="connsiteX124" fmla="*/ 241300 w 870584"/>
                <a:gd name="connsiteY124" fmla="*/ 36830 h 109219"/>
                <a:gd name="connsiteX125" fmla="*/ 233045 w 870584"/>
                <a:gd name="connsiteY125" fmla="*/ 34290 h 109219"/>
                <a:gd name="connsiteX126" fmla="*/ 221615 w 870584"/>
                <a:gd name="connsiteY126" fmla="*/ 40640 h 109219"/>
                <a:gd name="connsiteX127" fmla="*/ 217805 w 870584"/>
                <a:gd name="connsiteY127" fmla="*/ 57150 h 109219"/>
                <a:gd name="connsiteX128" fmla="*/ 217805 w 870584"/>
                <a:gd name="connsiteY128" fmla="*/ 58420 h 109219"/>
                <a:gd name="connsiteX129" fmla="*/ 207010 w 870584"/>
                <a:gd name="connsiteY129" fmla="*/ 57150 h 109219"/>
                <a:gd name="connsiteX130" fmla="*/ 213360 w 870584"/>
                <a:gd name="connsiteY130" fmla="*/ 33655 h 109219"/>
                <a:gd name="connsiteX131" fmla="*/ 230505 w 870584"/>
                <a:gd name="connsiteY131" fmla="*/ 24765 h 109219"/>
                <a:gd name="connsiteX132" fmla="*/ 240665 w 870584"/>
                <a:gd name="connsiteY132" fmla="*/ 26670 h 109219"/>
                <a:gd name="connsiteX133" fmla="*/ 247650 w 870584"/>
                <a:gd name="connsiteY133" fmla="*/ 33020 h 109219"/>
                <a:gd name="connsiteX134" fmla="*/ 248920 w 870584"/>
                <a:gd name="connsiteY134" fmla="*/ 25400 h 109219"/>
                <a:gd name="connsiteX135" fmla="*/ 257810 w 870584"/>
                <a:gd name="connsiteY135" fmla="*/ 25400 h 109219"/>
                <a:gd name="connsiteX136" fmla="*/ 257810 w 870584"/>
                <a:gd name="connsiteY136" fmla="*/ 84455 h 109219"/>
                <a:gd name="connsiteX137" fmla="*/ 251460 w 870584"/>
                <a:gd name="connsiteY137" fmla="*/ 102870 h 109219"/>
                <a:gd name="connsiteX138" fmla="*/ 233045 w 870584"/>
                <a:gd name="connsiteY138" fmla="*/ 109220 h 109219"/>
                <a:gd name="connsiteX139" fmla="*/ 223520 w 870584"/>
                <a:gd name="connsiteY139" fmla="*/ 107950 h 109219"/>
                <a:gd name="connsiteX140" fmla="*/ 214630 w 870584"/>
                <a:gd name="connsiteY140" fmla="*/ 104775 h 109219"/>
                <a:gd name="connsiteX141" fmla="*/ 217170 w 870584"/>
                <a:gd name="connsiteY141" fmla="*/ 96520 h 109219"/>
                <a:gd name="connsiteX142" fmla="*/ 224155 w 870584"/>
                <a:gd name="connsiteY142" fmla="*/ 99060 h 109219"/>
                <a:gd name="connsiteX143" fmla="*/ 232410 w 870584"/>
                <a:gd name="connsiteY143" fmla="*/ 100330 h 109219"/>
                <a:gd name="connsiteX144" fmla="*/ 243205 w 870584"/>
                <a:gd name="connsiteY144" fmla="*/ 96520 h 109219"/>
                <a:gd name="connsiteX145" fmla="*/ 246380 w 870584"/>
                <a:gd name="connsiteY145" fmla="*/ 85090 h 109219"/>
                <a:gd name="connsiteX146" fmla="*/ 246380 w 870584"/>
                <a:gd name="connsiteY146" fmla="*/ 79375 h 109219"/>
                <a:gd name="connsiteX147" fmla="*/ 239395 w 870584"/>
                <a:gd name="connsiteY147" fmla="*/ 85090 h 109219"/>
                <a:gd name="connsiteX148" fmla="*/ 229870 w 870584"/>
                <a:gd name="connsiteY148" fmla="*/ 86995 h 109219"/>
                <a:gd name="connsiteX149" fmla="*/ 212725 w 870584"/>
                <a:gd name="connsiteY149" fmla="*/ 79375 h 109219"/>
                <a:gd name="connsiteX150" fmla="*/ 206375 w 870584"/>
                <a:gd name="connsiteY150" fmla="*/ 58420 h 109219"/>
                <a:gd name="connsiteX151" fmla="*/ 206375 w 870584"/>
                <a:gd name="connsiteY151" fmla="*/ 57150 h 109219"/>
                <a:gd name="connsiteX152" fmla="*/ 133350 w 870584"/>
                <a:gd name="connsiteY152" fmla="*/ 79375 h 109219"/>
                <a:gd name="connsiteX153" fmla="*/ 142240 w 870584"/>
                <a:gd name="connsiteY153" fmla="*/ 78105 h 109219"/>
                <a:gd name="connsiteX154" fmla="*/ 142240 w 870584"/>
                <a:gd name="connsiteY154" fmla="*/ 35560 h 109219"/>
                <a:gd name="connsiteX155" fmla="*/ 133350 w 870584"/>
                <a:gd name="connsiteY155" fmla="*/ 34290 h 109219"/>
                <a:gd name="connsiteX156" fmla="*/ 133350 w 870584"/>
                <a:gd name="connsiteY156" fmla="*/ 27305 h 109219"/>
                <a:gd name="connsiteX157" fmla="*/ 151765 w 870584"/>
                <a:gd name="connsiteY157" fmla="*/ 27305 h 109219"/>
                <a:gd name="connsiteX158" fmla="*/ 152400 w 870584"/>
                <a:gd name="connsiteY158" fmla="*/ 36195 h 109219"/>
                <a:gd name="connsiteX159" fmla="*/ 160020 w 870584"/>
                <a:gd name="connsiteY159" fmla="*/ 28575 h 109219"/>
                <a:gd name="connsiteX160" fmla="*/ 170180 w 870584"/>
                <a:gd name="connsiteY160" fmla="*/ 26035 h 109219"/>
                <a:gd name="connsiteX161" fmla="*/ 184785 w 870584"/>
                <a:gd name="connsiteY161" fmla="*/ 31750 h 109219"/>
                <a:gd name="connsiteX162" fmla="*/ 189865 w 870584"/>
                <a:gd name="connsiteY162" fmla="*/ 48895 h 109219"/>
                <a:gd name="connsiteX163" fmla="*/ 189865 w 870584"/>
                <a:gd name="connsiteY163" fmla="*/ 78105 h 109219"/>
                <a:gd name="connsiteX164" fmla="*/ 198755 w 870584"/>
                <a:gd name="connsiteY164" fmla="*/ 79375 h 109219"/>
                <a:gd name="connsiteX165" fmla="*/ 198755 w 870584"/>
                <a:gd name="connsiteY165" fmla="*/ 86360 h 109219"/>
                <a:gd name="connsiteX166" fmla="*/ 170180 w 870584"/>
                <a:gd name="connsiteY166" fmla="*/ 86360 h 109219"/>
                <a:gd name="connsiteX167" fmla="*/ 170180 w 870584"/>
                <a:gd name="connsiteY167" fmla="*/ 79375 h 109219"/>
                <a:gd name="connsiteX168" fmla="*/ 179070 w 870584"/>
                <a:gd name="connsiteY168" fmla="*/ 78105 h 109219"/>
                <a:gd name="connsiteX169" fmla="*/ 179070 w 870584"/>
                <a:gd name="connsiteY169" fmla="*/ 48895 h 109219"/>
                <a:gd name="connsiteX170" fmla="*/ 175895 w 870584"/>
                <a:gd name="connsiteY170" fmla="*/ 37465 h 109219"/>
                <a:gd name="connsiteX171" fmla="*/ 166370 w 870584"/>
                <a:gd name="connsiteY171" fmla="*/ 34290 h 109219"/>
                <a:gd name="connsiteX172" fmla="*/ 158115 w 870584"/>
                <a:gd name="connsiteY172" fmla="*/ 36830 h 109219"/>
                <a:gd name="connsiteX173" fmla="*/ 152400 w 870584"/>
                <a:gd name="connsiteY173" fmla="*/ 43180 h 109219"/>
                <a:gd name="connsiteX174" fmla="*/ 152400 w 870584"/>
                <a:gd name="connsiteY174" fmla="*/ 78105 h 109219"/>
                <a:gd name="connsiteX175" fmla="*/ 161290 w 870584"/>
                <a:gd name="connsiteY175" fmla="*/ 79375 h 109219"/>
                <a:gd name="connsiteX176" fmla="*/ 161290 w 870584"/>
                <a:gd name="connsiteY176" fmla="*/ 86360 h 109219"/>
                <a:gd name="connsiteX177" fmla="*/ 132715 w 870584"/>
                <a:gd name="connsiteY177" fmla="*/ 86360 h 109219"/>
                <a:gd name="connsiteX178" fmla="*/ 132715 w 870584"/>
                <a:gd name="connsiteY178" fmla="*/ 79375 h 109219"/>
                <a:gd name="connsiteX179" fmla="*/ 100330 w 870584"/>
                <a:gd name="connsiteY179" fmla="*/ 33655 h 109219"/>
                <a:gd name="connsiteX180" fmla="*/ 90805 w 870584"/>
                <a:gd name="connsiteY180" fmla="*/ 38100 h 109219"/>
                <a:gd name="connsiteX181" fmla="*/ 86360 w 870584"/>
                <a:gd name="connsiteY181" fmla="*/ 49530 h 109219"/>
                <a:gd name="connsiteX182" fmla="*/ 86360 w 870584"/>
                <a:gd name="connsiteY182" fmla="*/ 49530 h 109219"/>
                <a:gd name="connsiteX183" fmla="*/ 113665 w 870584"/>
                <a:gd name="connsiteY183" fmla="*/ 49530 h 109219"/>
                <a:gd name="connsiteX184" fmla="*/ 113665 w 870584"/>
                <a:gd name="connsiteY184" fmla="*/ 48260 h 109219"/>
                <a:gd name="connsiteX185" fmla="*/ 110490 w 870584"/>
                <a:gd name="connsiteY185" fmla="*/ 37465 h 109219"/>
                <a:gd name="connsiteX186" fmla="*/ 100330 w 870584"/>
                <a:gd name="connsiteY186" fmla="*/ 33655 h 109219"/>
                <a:gd name="connsiteX187" fmla="*/ 101600 w 870584"/>
                <a:gd name="connsiteY187" fmla="*/ 86995 h 109219"/>
                <a:gd name="connsiteX188" fmla="*/ 81915 w 870584"/>
                <a:gd name="connsiteY188" fmla="*/ 78740 h 109219"/>
                <a:gd name="connsiteX189" fmla="*/ 74295 w 870584"/>
                <a:gd name="connsiteY189" fmla="*/ 57150 h 109219"/>
                <a:gd name="connsiteX190" fmla="*/ 74295 w 870584"/>
                <a:gd name="connsiteY190" fmla="*/ 54610 h 109219"/>
                <a:gd name="connsiteX191" fmla="*/ 81915 w 870584"/>
                <a:gd name="connsiteY191" fmla="*/ 33655 h 109219"/>
                <a:gd name="connsiteX192" fmla="*/ 99695 w 870584"/>
                <a:gd name="connsiteY192" fmla="*/ 25400 h 109219"/>
                <a:gd name="connsiteX193" fmla="*/ 118110 w 870584"/>
                <a:gd name="connsiteY193" fmla="*/ 32385 h 109219"/>
                <a:gd name="connsiteX194" fmla="*/ 124460 w 870584"/>
                <a:gd name="connsiteY194" fmla="*/ 52070 h 109219"/>
                <a:gd name="connsiteX195" fmla="*/ 124460 w 870584"/>
                <a:gd name="connsiteY195" fmla="*/ 59055 h 109219"/>
                <a:gd name="connsiteX196" fmla="*/ 85725 w 870584"/>
                <a:gd name="connsiteY196" fmla="*/ 59055 h 109219"/>
                <a:gd name="connsiteX197" fmla="*/ 85725 w 870584"/>
                <a:gd name="connsiteY197" fmla="*/ 59055 h 109219"/>
                <a:gd name="connsiteX198" fmla="*/ 90170 w 870584"/>
                <a:gd name="connsiteY198" fmla="*/ 73025 h 109219"/>
                <a:gd name="connsiteX199" fmla="*/ 101600 w 870584"/>
                <a:gd name="connsiteY199" fmla="*/ 78740 h 109219"/>
                <a:gd name="connsiteX200" fmla="*/ 111125 w 870584"/>
                <a:gd name="connsiteY200" fmla="*/ 77470 h 109219"/>
                <a:gd name="connsiteX201" fmla="*/ 118110 w 870584"/>
                <a:gd name="connsiteY201" fmla="*/ 73025 h 109219"/>
                <a:gd name="connsiteX202" fmla="*/ 122555 w 870584"/>
                <a:gd name="connsiteY202" fmla="*/ 80010 h 109219"/>
                <a:gd name="connsiteX203" fmla="*/ 114300 w 870584"/>
                <a:gd name="connsiteY203" fmla="*/ 85090 h 109219"/>
                <a:gd name="connsiteX204" fmla="*/ 101600 w 870584"/>
                <a:gd name="connsiteY204" fmla="*/ 86995 h 109219"/>
                <a:gd name="connsiteX205" fmla="*/ 836930 w 870584"/>
                <a:gd name="connsiteY205" fmla="*/ 78105 h 109219"/>
                <a:gd name="connsiteX206" fmla="*/ 847090 w 870584"/>
                <a:gd name="connsiteY206" fmla="*/ 75565 h 109219"/>
                <a:gd name="connsiteX207" fmla="*/ 853440 w 870584"/>
                <a:gd name="connsiteY207" fmla="*/ 69215 h 109219"/>
                <a:gd name="connsiteX208" fmla="*/ 853440 w 870584"/>
                <a:gd name="connsiteY208" fmla="*/ 59690 h 109219"/>
                <a:gd name="connsiteX209" fmla="*/ 842010 w 870584"/>
                <a:gd name="connsiteY209" fmla="*/ 59690 h 109219"/>
                <a:gd name="connsiteX210" fmla="*/ 831215 w 870584"/>
                <a:gd name="connsiteY210" fmla="*/ 62865 h 109219"/>
                <a:gd name="connsiteX211" fmla="*/ 827405 w 870584"/>
                <a:gd name="connsiteY211" fmla="*/ 70485 h 109219"/>
                <a:gd name="connsiteX212" fmla="*/ 829945 w 870584"/>
                <a:gd name="connsiteY212" fmla="*/ 76200 h 109219"/>
                <a:gd name="connsiteX213" fmla="*/ 836930 w 870584"/>
                <a:gd name="connsiteY213" fmla="*/ 78105 h 109219"/>
                <a:gd name="connsiteX214" fmla="*/ 854710 w 870584"/>
                <a:gd name="connsiteY214" fmla="*/ 85725 h 109219"/>
                <a:gd name="connsiteX215" fmla="*/ 854075 w 870584"/>
                <a:gd name="connsiteY215" fmla="*/ 81280 h 109219"/>
                <a:gd name="connsiteX216" fmla="*/ 853440 w 870584"/>
                <a:gd name="connsiteY216" fmla="*/ 77470 h 109219"/>
                <a:gd name="connsiteX217" fmla="*/ 845820 w 870584"/>
                <a:gd name="connsiteY217" fmla="*/ 84455 h 109219"/>
                <a:gd name="connsiteX218" fmla="*/ 835660 w 870584"/>
                <a:gd name="connsiteY218" fmla="*/ 86995 h 109219"/>
                <a:gd name="connsiteX219" fmla="*/ 821690 w 870584"/>
                <a:gd name="connsiteY219" fmla="*/ 82550 h 109219"/>
                <a:gd name="connsiteX220" fmla="*/ 816610 w 870584"/>
                <a:gd name="connsiteY220" fmla="*/ 69850 h 109219"/>
                <a:gd name="connsiteX221" fmla="*/ 823595 w 870584"/>
                <a:gd name="connsiteY221" fmla="*/ 56515 h 109219"/>
                <a:gd name="connsiteX222" fmla="*/ 842645 w 870584"/>
                <a:gd name="connsiteY222" fmla="*/ 52070 h 109219"/>
                <a:gd name="connsiteX223" fmla="*/ 854075 w 870584"/>
                <a:gd name="connsiteY223" fmla="*/ 52070 h 109219"/>
                <a:gd name="connsiteX224" fmla="*/ 854075 w 870584"/>
                <a:gd name="connsiteY224" fmla="*/ 45085 h 109219"/>
                <a:gd name="connsiteX225" fmla="*/ 850900 w 870584"/>
                <a:gd name="connsiteY225" fmla="*/ 36830 h 109219"/>
                <a:gd name="connsiteX226" fmla="*/ 842010 w 870584"/>
                <a:gd name="connsiteY226" fmla="*/ 33655 h 109219"/>
                <a:gd name="connsiteX227" fmla="*/ 835025 w 870584"/>
                <a:gd name="connsiteY227" fmla="*/ 34925 h 109219"/>
                <a:gd name="connsiteX228" fmla="*/ 829945 w 870584"/>
                <a:gd name="connsiteY228" fmla="*/ 38100 h 109219"/>
                <a:gd name="connsiteX229" fmla="*/ 828675 w 870584"/>
                <a:gd name="connsiteY229" fmla="*/ 44450 h 109219"/>
                <a:gd name="connsiteX230" fmla="*/ 820420 w 870584"/>
                <a:gd name="connsiteY230" fmla="*/ 44450 h 109219"/>
                <a:gd name="connsiteX231" fmla="*/ 820420 w 870584"/>
                <a:gd name="connsiteY231" fmla="*/ 33020 h 109219"/>
                <a:gd name="connsiteX232" fmla="*/ 830580 w 870584"/>
                <a:gd name="connsiteY232" fmla="*/ 27940 h 109219"/>
                <a:gd name="connsiteX233" fmla="*/ 843280 w 870584"/>
                <a:gd name="connsiteY233" fmla="*/ 26035 h 109219"/>
                <a:gd name="connsiteX234" fmla="*/ 859790 w 870584"/>
                <a:gd name="connsiteY234" fmla="*/ 31115 h 109219"/>
                <a:gd name="connsiteX235" fmla="*/ 866140 w 870584"/>
                <a:gd name="connsiteY235" fmla="*/ 45720 h 109219"/>
                <a:gd name="connsiteX236" fmla="*/ 866140 w 870584"/>
                <a:gd name="connsiteY236" fmla="*/ 74295 h 109219"/>
                <a:gd name="connsiteX237" fmla="*/ 866140 w 870584"/>
                <a:gd name="connsiteY237" fmla="*/ 76835 h 109219"/>
                <a:gd name="connsiteX238" fmla="*/ 866140 w 870584"/>
                <a:gd name="connsiteY238" fmla="*/ 78740 h 109219"/>
                <a:gd name="connsiteX239" fmla="*/ 870585 w 870584"/>
                <a:gd name="connsiteY239" fmla="*/ 79375 h 109219"/>
                <a:gd name="connsiteX240" fmla="*/ 870585 w 870584"/>
                <a:gd name="connsiteY240" fmla="*/ 86360 h 109219"/>
                <a:gd name="connsiteX241" fmla="*/ 854710 w 870584"/>
                <a:gd name="connsiteY241" fmla="*/ 86360 h 109219"/>
                <a:gd name="connsiteX242" fmla="*/ 798195 w 870584"/>
                <a:gd name="connsiteY242" fmla="*/ 11430 h 109219"/>
                <a:gd name="connsiteX243" fmla="*/ 787400 w 870584"/>
                <a:gd name="connsiteY243" fmla="*/ 11430 h 109219"/>
                <a:gd name="connsiteX244" fmla="*/ 787400 w 870584"/>
                <a:gd name="connsiteY244" fmla="*/ 635 h 109219"/>
                <a:gd name="connsiteX245" fmla="*/ 798195 w 870584"/>
                <a:gd name="connsiteY245" fmla="*/ 635 h 109219"/>
                <a:gd name="connsiteX246" fmla="*/ 798195 w 870584"/>
                <a:gd name="connsiteY246" fmla="*/ 11430 h 109219"/>
                <a:gd name="connsiteX247" fmla="*/ 778510 w 870584"/>
                <a:gd name="connsiteY247" fmla="*/ 79375 h 109219"/>
                <a:gd name="connsiteX248" fmla="*/ 787400 w 870584"/>
                <a:gd name="connsiteY248" fmla="*/ 78105 h 109219"/>
                <a:gd name="connsiteX249" fmla="*/ 787400 w 870584"/>
                <a:gd name="connsiteY249" fmla="*/ 35560 h 109219"/>
                <a:gd name="connsiteX250" fmla="*/ 778510 w 870584"/>
                <a:gd name="connsiteY250" fmla="*/ 34290 h 109219"/>
                <a:gd name="connsiteX251" fmla="*/ 778510 w 870584"/>
                <a:gd name="connsiteY251" fmla="*/ 27305 h 109219"/>
                <a:gd name="connsiteX252" fmla="*/ 798195 w 870584"/>
                <a:gd name="connsiteY252" fmla="*/ 27305 h 109219"/>
                <a:gd name="connsiteX253" fmla="*/ 798195 w 870584"/>
                <a:gd name="connsiteY253" fmla="*/ 78105 h 109219"/>
                <a:gd name="connsiteX254" fmla="*/ 807085 w 870584"/>
                <a:gd name="connsiteY254" fmla="*/ 79375 h 109219"/>
                <a:gd name="connsiteX255" fmla="*/ 807085 w 870584"/>
                <a:gd name="connsiteY255" fmla="*/ 86360 h 109219"/>
                <a:gd name="connsiteX256" fmla="*/ 778510 w 870584"/>
                <a:gd name="connsiteY256" fmla="*/ 86360 h 109219"/>
                <a:gd name="connsiteX257" fmla="*/ 778510 w 870584"/>
                <a:gd name="connsiteY257" fmla="*/ 79375 h 109219"/>
                <a:gd name="connsiteX258" fmla="*/ 721995 w 870584"/>
                <a:gd name="connsiteY258" fmla="*/ 58420 h 109219"/>
                <a:gd name="connsiteX259" fmla="*/ 725805 w 870584"/>
                <a:gd name="connsiteY259" fmla="*/ 73025 h 109219"/>
                <a:gd name="connsiteX260" fmla="*/ 737235 w 870584"/>
                <a:gd name="connsiteY260" fmla="*/ 78740 h 109219"/>
                <a:gd name="connsiteX261" fmla="*/ 745490 w 870584"/>
                <a:gd name="connsiteY261" fmla="*/ 76835 h 109219"/>
                <a:gd name="connsiteX262" fmla="*/ 751205 w 870584"/>
                <a:gd name="connsiteY262" fmla="*/ 70485 h 109219"/>
                <a:gd name="connsiteX263" fmla="*/ 751205 w 870584"/>
                <a:gd name="connsiteY263" fmla="*/ 42545 h 109219"/>
                <a:gd name="connsiteX264" fmla="*/ 745490 w 870584"/>
                <a:gd name="connsiteY264" fmla="*/ 36830 h 109219"/>
                <a:gd name="connsiteX265" fmla="*/ 737235 w 870584"/>
                <a:gd name="connsiteY265" fmla="*/ 34925 h 109219"/>
                <a:gd name="connsiteX266" fmla="*/ 725805 w 870584"/>
                <a:gd name="connsiteY266" fmla="*/ 41275 h 109219"/>
                <a:gd name="connsiteX267" fmla="*/ 721995 w 870584"/>
                <a:gd name="connsiteY267" fmla="*/ 57785 h 109219"/>
                <a:gd name="connsiteX268" fmla="*/ 721995 w 870584"/>
                <a:gd name="connsiteY268" fmla="*/ 58420 h 109219"/>
                <a:gd name="connsiteX269" fmla="*/ 751205 w 870584"/>
                <a:gd name="connsiteY269" fmla="*/ 78740 h 109219"/>
                <a:gd name="connsiteX270" fmla="*/ 744220 w 870584"/>
                <a:gd name="connsiteY270" fmla="*/ 85090 h 109219"/>
                <a:gd name="connsiteX271" fmla="*/ 734695 w 870584"/>
                <a:gd name="connsiteY271" fmla="*/ 86995 h 109219"/>
                <a:gd name="connsiteX272" fmla="*/ 717550 w 870584"/>
                <a:gd name="connsiteY272" fmla="*/ 79375 h 109219"/>
                <a:gd name="connsiteX273" fmla="*/ 711200 w 870584"/>
                <a:gd name="connsiteY273" fmla="*/ 58420 h 109219"/>
                <a:gd name="connsiteX274" fmla="*/ 711200 w 870584"/>
                <a:gd name="connsiteY274" fmla="*/ 57150 h 109219"/>
                <a:gd name="connsiteX275" fmla="*/ 717550 w 870584"/>
                <a:gd name="connsiteY275" fmla="*/ 33655 h 109219"/>
                <a:gd name="connsiteX276" fmla="*/ 734695 w 870584"/>
                <a:gd name="connsiteY276" fmla="*/ 24765 h 109219"/>
                <a:gd name="connsiteX277" fmla="*/ 744220 w 870584"/>
                <a:gd name="connsiteY277" fmla="*/ 26670 h 109219"/>
                <a:gd name="connsiteX278" fmla="*/ 751205 w 870584"/>
                <a:gd name="connsiteY278" fmla="*/ 32385 h 109219"/>
                <a:gd name="connsiteX279" fmla="*/ 751205 w 870584"/>
                <a:gd name="connsiteY279" fmla="*/ 8255 h 109219"/>
                <a:gd name="connsiteX280" fmla="*/ 742315 w 870584"/>
                <a:gd name="connsiteY280" fmla="*/ 6985 h 109219"/>
                <a:gd name="connsiteX281" fmla="*/ 742315 w 870584"/>
                <a:gd name="connsiteY281" fmla="*/ 0 h 109219"/>
                <a:gd name="connsiteX282" fmla="*/ 751205 w 870584"/>
                <a:gd name="connsiteY282" fmla="*/ 0 h 109219"/>
                <a:gd name="connsiteX283" fmla="*/ 762000 w 870584"/>
                <a:gd name="connsiteY283" fmla="*/ 0 h 109219"/>
                <a:gd name="connsiteX284" fmla="*/ 762000 w 870584"/>
                <a:gd name="connsiteY284" fmla="*/ 77470 h 109219"/>
                <a:gd name="connsiteX285" fmla="*/ 770890 w 870584"/>
                <a:gd name="connsiteY285" fmla="*/ 78740 h 109219"/>
                <a:gd name="connsiteX286" fmla="*/ 770890 w 870584"/>
                <a:gd name="connsiteY286" fmla="*/ 85725 h 109219"/>
                <a:gd name="connsiteX287" fmla="*/ 752475 w 870584"/>
                <a:gd name="connsiteY287" fmla="*/ 85725 h 109219"/>
                <a:gd name="connsiteX288" fmla="*/ 751205 w 870584"/>
                <a:gd name="connsiteY288" fmla="*/ 78740 h 109219"/>
                <a:gd name="connsiteX289" fmla="*/ 637540 w 870584"/>
                <a:gd name="connsiteY289" fmla="*/ 79375 h 109219"/>
                <a:gd name="connsiteX290" fmla="*/ 646430 w 870584"/>
                <a:gd name="connsiteY290" fmla="*/ 78105 h 109219"/>
                <a:gd name="connsiteX291" fmla="*/ 646430 w 870584"/>
                <a:gd name="connsiteY291" fmla="*/ 35560 h 109219"/>
                <a:gd name="connsiteX292" fmla="*/ 637540 w 870584"/>
                <a:gd name="connsiteY292" fmla="*/ 34290 h 109219"/>
                <a:gd name="connsiteX293" fmla="*/ 637540 w 870584"/>
                <a:gd name="connsiteY293" fmla="*/ 27305 h 109219"/>
                <a:gd name="connsiteX294" fmla="*/ 655955 w 870584"/>
                <a:gd name="connsiteY294" fmla="*/ 27305 h 109219"/>
                <a:gd name="connsiteX295" fmla="*/ 656590 w 870584"/>
                <a:gd name="connsiteY295" fmla="*/ 36195 h 109219"/>
                <a:gd name="connsiteX296" fmla="*/ 664210 w 870584"/>
                <a:gd name="connsiteY296" fmla="*/ 28575 h 109219"/>
                <a:gd name="connsiteX297" fmla="*/ 674370 w 870584"/>
                <a:gd name="connsiteY297" fmla="*/ 26035 h 109219"/>
                <a:gd name="connsiteX298" fmla="*/ 688975 w 870584"/>
                <a:gd name="connsiteY298" fmla="*/ 31750 h 109219"/>
                <a:gd name="connsiteX299" fmla="*/ 694055 w 870584"/>
                <a:gd name="connsiteY299" fmla="*/ 48895 h 109219"/>
                <a:gd name="connsiteX300" fmla="*/ 694055 w 870584"/>
                <a:gd name="connsiteY300" fmla="*/ 78105 h 109219"/>
                <a:gd name="connsiteX301" fmla="*/ 702945 w 870584"/>
                <a:gd name="connsiteY301" fmla="*/ 79375 h 109219"/>
                <a:gd name="connsiteX302" fmla="*/ 702945 w 870584"/>
                <a:gd name="connsiteY302" fmla="*/ 86360 h 109219"/>
                <a:gd name="connsiteX303" fmla="*/ 674370 w 870584"/>
                <a:gd name="connsiteY303" fmla="*/ 86360 h 109219"/>
                <a:gd name="connsiteX304" fmla="*/ 674370 w 870584"/>
                <a:gd name="connsiteY304" fmla="*/ 79375 h 109219"/>
                <a:gd name="connsiteX305" fmla="*/ 683260 w 870584"/>
                <a:gd name="connsiteY305" fmla="*/ 78105 h 109219"/>
                <a:gd name="connsiteX306" fmla="*/ 683260 w 870584"/>
                <a:gd name="connsiteY306" fmla="*/ 48895 h 109219"/>
                <a:gd name="connsiteX307" fmla="*/ 680085 w 870584"/>
                <a:gd name="connsiteY307" fmla="*/ 37465 h 109219"/>
                <a:gd name="connsiteX308" fmla="*/ 670560 w 870584"/>
                <a:gd name="connsiteY308" fmla="*/ 34290 h 109219"/>
                <a:gd name="connsiteX309" fmla="*/ 662305 w 870584"/>
                <a:gd name="connsiteY309" fmla="*/ 36830 h 109219"/>
                <a:gd name="connsiteX310" fmla="*/ 656590 w 870584"/>
                <a:gd name="connsiteY310" fmla="*/ 43180 h 109219"/>
                <a:gd name="connsiteX311" fmla="*/ 656590 w 870584"/>
                <a:gd name="connsiteY311" fmla="*/ 78105 h 109219"/>
                <a:gd name="connsiteX312" fmla="*/ 665480 w 870584"/>
                <a:gd name="connsiteY312" fmla="*/ 79375 h 109219"/>
                <a:gd name="connsiteX313" fmla="*/ 665480 w 870584"/>
                <a:gd name="connsiteY313" fmla="*/ 86360 h 109219"/>
                <a:gd name="connsiteX314" fmla="*/ 636905 w 870584"/>
                <a:gd name="connsiteY314" fmla="*/ 86360 h 109219"/>
                <a:gd name="connsiteX315" fmla="*/ 636905 w 870584"/>
                <a:gd name="connsiteY315" fmla="*/ 79375 h 109219"/>
                <a:gd name="connsiteX316" fmla="*/ 601345 w 870584"/>
                <a:gd name="connsiteY316" fmla="*/ 12700 h 109219"/>
                <a:gd name="connsiteX317" fmla="*/ 601345 w 870584"/>
                <a:gd name="connsiteY317" fmla="*/ 5715 h 109219"/>
                <a:gd name="connsiteX318" fmla="*/ 629920 w 870584"/>
                <a:gd name="connsiteY318" fmla="*/ 5715 h 109219"/>
                <a:gd name="connsiteX319" fmla="*/ 629920 w 870584"/>
                <a:gd name="connsiteY319" fmla="*/ 12700 h 109219"/>
                <a:gd name="connsiteX320" fmla="*/ 621030 w 870584"/>
                <a:gd name="connsiteY320" fmla="*/ 13970 h 109219"/>
                <a:gd name="connsiteX321" fmla="*/ 621030 w 870584"/>
                <a:gd name="connsiteY321" fmla="*/ 76835 h 109219"/>
                <a:gd name="connsiteX322" fmla="*/ 629920 w 870584"/>
                <a:gd name="connsiteY322" fmla="*/ 78105 h 109219"/>
                <a:gd name="connsiteX323" fmla="*/ 629920 w 870584"/>
                <a:gd name="connsiteY323" fmla="*/ 85090 h 109219"/>
                <a:gd name="connsiteX324" fmla="*/ 601345 w 870584"/>
                <a:gd name="connsiteY324" fmla="*/ 85090 h 109219"/>
                <a:gd name="connsiteX325" fmla="*/ 601345 w 870584"/>
                <a:gd name="connsiteY325" fmla="*/ 78105 h 109219"/>
                <a:gd name="connsiteX326" fmla="*/ 610235 w 870584"/>
                <a:gd name="connsiteY326" fmla="*/ 76835 h 109219"/>
                <a:gd name="connsiteX327" fmla="*/ 610235 w 870584"/>
                <a:gd name="connsiteY327" fmla="*/ 13970 h 109219"/>
                <a:gd name="connsiteX328" fmla="*/ 601345 w 870584"/>
                <a:gd name="connsiteY328" fmla="*/ 12700 h 109219"/>
                <a:gd name="connsiteX329" fmla="*/ 564515 w 870584"/>
                <a:gd name="connsiteY329" fmla="*/ 81915 h 109219"/>
                <a:gd name="connsiteX330" fmla="*/ 561975 w 870584"/>
                <a:gd name="connsiteY330" fmla="*/ 93345 h 109219"/>
                <a:gd name="connsiteX331" fmla="*/ 554990 w 870584"/>
                <a:gd name="connsiteY331" fmla="*/ 102870 h 109219"/>
                <a:gd name="connsiteX332" fmla="*/ 548640 w 870584"/>
                <a:gd name="connsiteY332" fmla="*/ 99060 h 109219"/>
                <a:gd name="connsiteX333" fmla="*/ 552450 w 870584"/>
                <a:gd name="connsiteY333" fmla="*/ 90805 h 109219"/>
                <a:gd name="connsiteX334" fmla="*/ 553720 w 870584"/>
                <a:gd name="connsiteY334" fmla="*/ 81915 h 109219"/>
                <a:gd name="connsiteX335" fmla="*/ 553720 w 870584"/>
                <a:gd name="connsiteY335" fmla="*/ 73660 h 109219"/>
                <a:gd name="connsiteX336" fmla="*/ 564515 w 870584"/>
                <a:gd name="connsiteY336" fmla="*/ 73660 h 109219"/>
                <a:gd name="connsiteX337" fmla="*/ 564515 w 870584"/>
                <a:gd name="connsiteY337" fmla="*/ 81915 h 109219"/>
                <a:gd name="connsiteX338" fmla="*/ 19685 w 870584"/>
                <a:gd name="connsiteY338" fmla="*/ 40005 h 109219"/>
                <a:gd name="connsiteX339" fmla="*/ 38100 w 870584"/>
                <a:gd name="connsiteY339" fmla="*/ 40005 h 109219"/>
                <a:gd name="connsiteX340" fmla="*/ 47625 w 870584"/>
                <a:gd name="connsiteY340" fmla="*/ 36830 h 109219"/>
                <a:gd name="connsiteX341" fmla="*/ 51435 w 870584"/>
                <a:gd name="connsiteY341" fmla="*/ 27940 h 109219"/>
                <a:gd name="connsiteX342" fmla="*/ 47625 w 870584"/>
                <a:gd name="connsiteY342" fmla="*/ 18415 h 109219"/>
                <a:gd name="connsiteX343" fmla="*/ 35560 w 870584"/>
                <a:gd name="connsiteY343" fmla="*/ 15240 h 109219"/>
                <a:gd name="connsiteX344" fmla="*/ 20320 w 870584"/>
                <a:gd name="connsiteY344" fmla="*/ 15240 h 109219"/>
                <a:gd name="connsiteX345" fmla="*/ 20320 w 870584"/>
                <a:gd name="connsiteY345" fmla="*/ 40005 h 109219"/>
                <a:gd name="connsiteX346" fmla="*/ 19685 w 870584"/>
                <a:gd name="connsiteY346" fmla="*/ 48260 h 109219"/>
                <a:gd name="connsiteX347" fmla="*/ 19685 w 870584"/>
                <a:gd name="connsiteY347" fmla="*/ 77470 h 109219"/>
                <a:gd name="connsiteX348" fmla="*/ 38100 w 870584"/>
                <a:gd name="connsiteY348" fmla="*/ 77470 h 109219"/>
                <a:gd name="connsiteX349" fmla="*/ 49530 w 870584"/>
                <a:gd name="connsiteY349" fmla="*/ 73660 h 109219"/>
                <a:gd name="connsiteX350" fmla="*/ 53340 w 870584"/>
                <a:gd name="connsiteY350" fmla="*/ 63500 h 109219"/>
                <a:gd name="connsiteX351" fmla="*/ 50165 w 870584"/>
                <a:gd name="connsiteY351" fmla="*/ 52705 h 109219"/>
                <a:gd name="connsiteX352" fmla="*/ 39370 w 870584"/>
                <a:gd name="connsiteY352" fmla="*/ 48895 h 109219"/>
                <a:gd name="connsiteX353" fmla="*/ 19685 w 870584"/>
                <a:gd name="connsiteY353" fmla="*/ 48895 h 109219"/>
                <a:gd name="connsiteX354" fmla="*/ 34925 w 870584"/>
                <a:gd name="connsiteY354" fmla="*/ 5715 h 109219"/>
                <a:gd name="connsiteX355" fmla="*/ 54610 w 870584"/>
                <a:gd name="connsiteY355" fmla="*/ 11430 h 109219"/>
                <a:gd name="connsiteX356" fmla="*/ 61595 w 870584"/>
                <a:gd name="connsiteY356" fmla="*/ 27940 h 109219"/>
                <a:gd name="connsiteX357" fmla="*/ 58420 w 870584"/>
                <a:gd name="connsiteY357" fmla="*/ 37465 h 109219"/>
                <a:gd name="connsiteX358" fmla="*/ 49530 w 870584"/>
                <a:gd name="connsiteY358" fmla="*/ 43815 h 109219"/>
                <a:gd name="connsiteX359" fmla="*/ 60960 w 870584"/>
                <a:gd name="connsiteY359" fmla="*/ 50800 h 109219"/>
                <a:gd name="connsiteX360" fmla="*/ 65405 w 870584"/>
                <a:gd name="connsiteY360" fmla="*/ 63500 h 109219"/>
                <a:gd name="connsiteX361" fmla="*/ 58420 w 870584"/>
                <a:gd name="connsiteY361" fmla="*/ 80010 h 109219"/>
                <a:gd name="connsiteX362" fmla="*/ 38735 w 870584"/>
                <a:gd name="connsiteY362" fmla="*/ 85725 h 109219"/>
                <a:gd name="connsiteX363" fmla="*/ 0 w 870584"/>
                <a:gd name="connsiteY363" fmla="*/ 85725 h 109219"/>
                <a:gd name="connsiteX364" fmla="*/ 0 w 870584"/>
                <a:gd name="connsiteY364" fmla="*/ 78740 h 109219"/>
                <a:gd name="connsiteX365" fmla="*/ 8890 w 870584"/>
                <a:gd name="connsiteY365" fmla="*/ 77470 h 109219"/>
                <a:gd name="connsiteX366" fmla="*/ 8890 w 870584"/>
                <a:gd name="connsiteY366" fmla="*/ 14605 h 109219"/>
                <a:gd name="connsiteX367" fmla="*/ 0 w 870584"/>
                <a:gd name="connsiteY367" fmla="*/ 13335 h 109219"/>
                <a:gd name="connsiteX368" fmla="*/ 0 w 870584"/>
                <a:gd name="connsiteY368" fmla="*/ 6350 h 109219"/>
                <a:gd name="connsiteX369" fmla="*/ 8890 w 870584"/>
                <a:gd name="connsiteY369" fmla="*/ 6350 h 109219"/>
                <a:gd name="connsiteX370" fmla="*/ 34925 w 870584"/>
                <a:gd name="connsiteY370" fmla="*/ 6350 h 10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</a:cxnLst>
              <a:rect l="l" t="t" r="r" b="b"/>
              <a:pathLst>
                <a:path w="870584" h="109219">
                  <a:moveTo>
                    <a:pt x="526415" y="77470"/>
                  </a:moveTo>
                  <a:cubicBezTo>
                    <a:pt x="524510" y="80645"/>
                    <a:pt x="521970" y="83185"/>
                    <a:pt x="519430" y="85090"/>
                  </a:cubicBezTo>
                  <a:cubicBezTo>
                    <a:pt x="516255" y="86995"/>
                    <a:pt x="513080" y="87630"/>
                    <a:pt x="509270" y="87630"/>
                  </a:cubicBezTo>
                  <a:cubicBezTo>
                    <a:pt x="502920" y="87630"/>
                    <a:pt x="497840" y="85725"/>
                    <a:pt x="494030" y="81280"/>
                  </a:cubicBezTo>
                  <a:cubicBezTo>
                    <a:pt x="490220" y="76835"/>
                    <a:pt x="488315" y="70485"/>
                    <a:pt x="488315" y="61595"/>
                  </a:cubicBezTo>
                  <a:lnTo>
                    <a:pt x="488315" y="34925"/>
                  </a:lnTo>
                  <a:lnTo>
                    <a:pt x="481330" y="33655"/>
                  </a:lnTo>
                  <a:lnTo>
                    <a:pt x="481330" y="26670"/>
                  </a:lnTo>
                  <a:lnTo>
                    <a:pt x="488315" y="26670"/>
                  </a:lnTo>
                  <a:lnTo>
                    <a:pt x="499110" y="26670"/>
                  </a:lnTo>
                  <a:lnTo>
                    <a:pt x="499110" y="61595"/>
                  </a:lnTo>
                  <a:cubicBezTo>
                    <a:pt x="499110" y="67945"/>
                    <a:pt x="499745" y="72390"/>
                    <a:pt x="501650" y="74930"/>
                  </a:cubicBezTo>
                  <a:cubicBezTo>
                    <a:pt x="503555" y="77470"/>
                    <a:pt x="506730" y="78740"/>
                    <a:pt x="510540" y="78740"/>
                  </a:cubicBezTo>
                  <a:cubicBezTo>
                    <a:pt x="514350" y="78740"/>
                    <a:pt x="517525" y="78105"/>
                    <a:pt x="520065" y="76200"/>
                  </a:cubicBezTo>
                  <a:cubicBezTo>
                    <a:pt x="522605" y="74930"/>
                    <a:pt x="524510" y="72390"/>
                    <a:pt x="525780" y="69850"/>
                  </a:cubicBezTo>
                  <a:lnTo>
                    <a:pt x="525780" y="35560"/>
                  </a:lnTo>
                  <a:lnTo>
                    <a:pt x="517525" y="34290"/>
                  </a:lnTo>
                  <a:lnTo>
                    <a:pt x="517525" y="27305"/>
                  </a:lnTo>
                  <a:lnTo>
                    <a:pt x="525780" y="27305"/>
                  </a:lnTo>
                  <a:lnTo>
                    <a:pt x="536575" y="27305"/>
                  </a:lnTo>
                  <a:lnTo>
                    <a:pt x="536575" y="78105"/>
                  </a:lnTo>
                  <a:lnTo>
                    <a:pt x="543560" y="79375"/>
                  </a:lnTo>
                  <a:lnTo>
                    <a:pt x="543560" y="86360"/>
                  </a:lnTo>
                  <a:lnTo>
                    <a:pt x="527050" y="86360"/>
                  </a:lnTo>
                  <a:lnTo>
                    <a:pt x="526415" y="77470"/>
                  </a:lnTo>
                  <a:close/>
                  <a:moveTo>
                    <a:pt x="436880" y="33655"/>
                  </a:moveTo>
                  <a:lnTo>
                    <a:pt x="436880" y="26670"/>
                  </a:lnTo>
                  <a:lnTo>
                    <a:pt x="455295" y="26670"/>
                  </a:lnTo>
                  <a:lnTo>
                    <a:pt x="456565" y="35560"/>
                  </a:lnTo>
                  <a:cubicBezTo>
                    <a:pt x="458470" y="32385"/>
                    <a:pt x="460375" y="29845"/>
                    <a:pt x="462915" y="28575"/>
                  </a:cubicBezTo>
                  <a:cubicBezTo>
                    <a:pt x="465455" y="26670"/>
                    <a:pt x="467995" y="26035"/>
                    <a:pt x="471170" y="26035"/>
                  </a:cubicBezTo>
                  <a:cubicBezTo>
                    <a:pt x="471805" y="26035"/>
                    <a:pt x="473075" y="26035"/>
                    <a:pt x="473710" y="26035"/>
                  </a:cubicBezTo>
                  <a:cubicBezTo>
                    <a:pt x="474345" y="26035"/>
                    <a:pt x="474980" y="26035"/>
                    <a:pt x="475615" y="26670"/>
                  </a:cubicBezTo>
                  <a:lnTo>
                    <a:pt x="474345" y="36830"/>
                  </a:lnTo>
                  <a:lnTo>
                    <a:pt x="467995" y="36195"/>
                  </a:lnTo>
                  <a:cubicBezTo>
                    <a:pt x="464820" y="36195"/>
                    <a:pt x="462915" y="36830"/>
                    <a:pt x="461010" y="38100"/>
                  </a:cubicBezTo>
                  <a:cubicBezTo>
                    <a:pt x="459105" y="39370"/>
                    <a:pt x="457835" y="41275"/>
                    <a:pt x="456565" y="43815"/>
                  </a:cubicBezTo>
                  <a:lnTo>
                    <a:pt x="456565" y="78105"/>
                  </a:lnTo>
                  <a:lnTo>
                    <a:pt x="465455" y="79375"/>
                  </a:lnTo>
                  <a:lnTo>
                    <a:pt x="465455" y="86360"/>
                  </a:lnTo>
                  <a:lnTo>
                    <a:pt x="436880" y="86360"/>
                  </a:lnTo>
                  <a:lnTo>
                    <a:pt x="436880" y="79375"/>
                  </a:lnTo>
                  <a:lnTo>
                    <a:pt x="445770" y="78105"/>
                  </a:lnTo>
                  <a:lnTo>
                    <a:pt x="445770" y="35560"/>
                  </a:lnTo>
                  <a:lnTo>
                    <a:pt x="436880" y="33655"/>
                  </a:lnTo>
                  <a:close/>
                  <a:moveTo>
                    <a:pt x="411480" y="77470"/>
                  </a:moveTo>
                  <a:cubicBezTo>
                    <a:pt x="409575" y="80645"/>
                    <a:pt x="407035" y="83185"/>
                    <a:pt x="404495" y="85090"/>
                  </a:cubicBezTo>
                  <a:cubicBezTo>
                    <a:pt x="401320" y="86995"/>
                    <a:pt x="398145" y="87630"/>
                    <a:pt x="394335" y="87630"/>
                  </a:cubicBezTo>
                  <a:cubicBezTo>
                    <a:pt x="387985" y="87630"/>
                    <a:pt x="382905" y="85725"/>
                    <a:pt x="379095" y="81280"/>
                  </a:cubicBezTo>
                  <a:cubicBezTo>
                    <a:pt x="375285" y="76835"/>
                    <a:pt x="373380" y="70485"/>
                    <a:pt x="373380" y="61595"/>
                  </a:cubicBezTo>
                  <a:lnTo>
                    <a:pt x="373380" y="34925"/>
                  </a:lnTo>
                  <a:lnTo>
                    <a:pt x="366395" y="33655"/>
                  </a:lnTo>
                  <a:lnTo>
                    <a:pt x="366395" y="26670"/>
                  </a:lnTo>
                  <a:lnTo>
                    <a:pt x="373380" y="26670"/>
                  </a:lnTo>
                  <a:lnTo>
                    <a:pt x="384175" y="26670"/>
                  </a:lnTo>
                  <a:lnTo>
                    <a:pt x="384175" y="61595"/>
                  </a:lnTo>
                  <a:cubicBezTo>
                    <a:pt x="384175" y="67945"/>
                    <a:pt x="384810" y="72390"/>
                    <a:pt x="386715" y="74930"/>
                  </a:cubicBezTo>
                  <a:cubicBezTo>
                    <a:pt x="388620" y="77470"/>
                    <a:pt x="391795" y="78740"/>
                    <a:pt x="395605" y="78740"/>
                  </a:cubicBezTo>
                  <a:cubicBezTo>
                    <a:pt x="399415" y="78740"/>
                    <a:pt x="402590" y="78105"/>
                    <a:pt x="405130" y="76200"/>
                  </a:cubicBezTo>
                  <a:cubicBezTo>
                    <a:pt x="407670" y="74930"/>
                    <a:pt x="409575" y="72390"/>
                    <a:pt x="410845" y="69850"/>
                  </a:cubicBezTo>
                  <a:lnTo>
                    <a:pt x="410845" y="35560"/>
                  </a:lnTo>
                  <a:lnTo>
                    <a:pt x="402590" y="34290"/>
                  </a:lnTo>
                  <a:lnTo>
                    <a:pt x="402590" y="27305"/>
                  </a:lnTo>
                  <a:lnTo>
                    <a:pt x="410845" y="27305"/>
                  </a:lnTo>
                  <a:lnTo>
                    <a:pt x="421640" y="27305"/>
                  </a:lnTo>
                  <a:lnTo>
                    <a:pt x="421640" y="78105"/>
                  </a:lnTo>
                  <a:lnTo>
                    <a:pt x="428625" y="79375"/>
                  </a:lnTo>
                  <a:lnTo>
                    <a:pt x="428625" y="86360"/>
                  </a:lnTo>
                  <a:lnTo>
                    <a:pt x="412115" y="86360"/>
                  </a:lnTo>
                  <a:lnTo>
                    <a:pt x="411480" y="77470"/>
                  </a:lnTo>
                  <a:close/>
                  <a:moveTo>
                    <a:pt x="331470" y="6985"/>
                  </a:moveTo>
                  <a:lnTo>
                    <a:pt x="331470" y="0"/>
                  </a:lnTo>
                  <a:lnTo>
                    <a:pt x="351155" y="0"/>
                  </a:lnTo>
                  <a:lnTo>
                    <a:pt x="351155" y="77470"/>
                  </a:lnTo>
                  <a:lnTo>
                    <a:pt x="360045" y="78740"/>
                  </a:lnTo>
                  <a:lnTo>
                    <a:pt x="360045" y="85725"/>
                  </a:lnTo>
                  <a:lnTo>
                    <a:pt x="331470" y="85725"/>
                  </a:lnTo>
                  <a:lnTo>
                    <a:pt x="331470" y="78740"/>
                  </a:lnTo>
                  <a:lnTo>
                    <a:pt x="340360" y="77470"/>
                  </a:lnTo>
                  <a:lnTo>
                    <a:pt x="340360" y="8890"/>
                  </a:lnTo>
                  <a:lnTo>
                    <a:pt x="331470" y="6985"/>
                  </a:lnTo>
                  <a:close/>
                  <a:moveTo>
                    <a:pt x="292735" y="78105"/>
                  </a:moveTo>
                  <a:cubicBezTo>
                    <a:pt x="296545" y="78105"/>
                    <a:pt x="299720" y="77470"/>
                    <a:pt x="302895" y="75565"/>
                  </a:cubicBezTo>
                  <a:cubicBezTo>
                    <a:pt x="306070" y="73660"/>
                    <a:pt x="307975" y="71755"/>
                    <a:pt x="309245" y="69215"/>
                  </a:cubicBezTo>
                  <a:lnTo>
                    <a:pt x="309245" y="59690"/>
                  </a:lnTo>
                  <a:lnTo>
                    <a:pt x="297815" y="59690"/>
                  </a:lnTo>
                  <a:cubicBezTo>
                    <a:pt x="293370" y="59690"/>
                    <a:pt x="289560" y="60960"/>
                    <a:pt x="287020" y="62865"/>
                  </a:cubicBezTo>
                  <a:cubicBezTo>
                    <a:pt x="284480" y="64770"/>
                    <a:pt x="283210" y="67310"/>
                    <a:pt x="283210" y="70485"/>
                  </a:cubicBezTo>
                  <a:cubicBezTo>
                    <a:pt x="283210" y="73025"/>
                    <a:pt x="283845" y="74930"/>
                    <a:pt x="285750" y="76200"/>
                  </a:cubicBezTo>
                  <a:cubicBezTo>
                    <a:pt x="287020" y="77470"/>
                    <a:pt x="288925" y="78105"/>
                    <a:pt x="292735" y="78105"/>
                  </a:cubicBezTo>
                  <a:close/>
                  <a:moveTo>
                    <a:pt x="309880" y="85725"/>
                  </a:moveTo>
                  <a:cubicBezTo>
                    <a:pt x="309245" y="83820"/>
                    <a:pt x="309245" y="82550"/>
                    <a:pt x="309245" y="81280"/>
                  </a:cubicBezTo>
                  <a:cubicBezTo>
                    <a:pt x="309245" y="80010"/>
                    <a:pt x="309245" y="78740"/>
                    <a:pt x="308610" y="77470"/>
                  </a:cubicBezTo>
                  <a:cubicBezTo>
                    <a:pt x="306705" y="80010"/>
                    <a:pt x="304165" y="82550"/>
                    <a:pt x="300990" y="84455"/>
                  </a:cubicBezTo>
                  <a:cubicBezTo>
                    <a:pt x="297815" y="86360"/>
                    <a:pt x="294640" y="86995"/>
                    <a:pt x="290830" y="86995"/>
                  </a:cubicBezTo>
                  <a:cubicBezTo>
                    <a:pt x="284480" y="86995"/>
                    <a:pt x="280035" y="85725"/>
                    <a:pt x="276860" y="82550"/>
                  </a:cubicBezTo>
                  <a:cubicBezTo>
                    <a:pt x="273685" y="79375"/>
                    <a:pt x="271780" y="75565"/>
                    <a:pt x="271780" y="69850"/>
                  </a:cubicBezTo>
                  <a:cubicBezTo>
                    <a:pt x="271780" y="64135"/>
                    <a:pt x="274320" y="59690"/>
                    <a:pt x="278765" y="56515"/>
                  </a:cubicBezTo>
                  <a:cubicBezTo>
                    <a:pt x="283210" y="53340"/>
                    <a:pt x="289560" y="52070"/>
                    <a:pt x="297815" y="52070"/>
                  </a:cubicBezTo>
                  <a:lnTo>
                    <a:pt x="309245" y="52070"/>
                  </a:lnTo>
                  <a:lnTo>
                    <a:pt x="309245" y="45085"/>
                  </a:lnTo>
                  <a:cubicBezTo>
                    <a:pt x="309245" y="41910"/>
                    <a:pt x="307975" y="38735"/>
                    <a:pt x="306070" y="36830"/>
                  </a:cubicBezTo>
                  <a:cubicBezTo>
                    <a:pt x="304165" y="34925"/>
                    <a:pt x="300990" y="33655"/>
                    <a:pt x="297180" y="33655"/>
                  </a:cubicBezTo>
                  <a:cubicBezTo>
                    <a:pt x="294640" y="33655"/>
                    <a:pt x="292100" y="34290"/>
                    <a:pt x="290195" y="34925"/>
                  </a:cubicBezTo>
                  <a:cubicBezTo>
                    <a:pt x="288290" y="35560"/>
                    <a:pt x="286385" y="36830"/>
                    <a:pt x="285115" y="38100"/>
                  </a:cubicBezTo>
                  <a:lnTo>
                    <a:pt x="283845" y="44450"/>
                  </a:lnTo>
                  <a:lnTo>
                    <a:pt x="275590" y="44450"/>
                  </a:lnTo>
                  <a:lnTo>
                    <a:pt x="275590" y="33020"/>
                  </a:lnTo>
                  <a:cubicBezTo>
                    <a:pt x="278130" y="31115"/>
                    <a:pt x="281305" y="29210"/>
                    <a:pt x="285750" y="27940"/>
                  </a:cubicBezTo>
                  <a:cubicBezTo>
                    <a:pt x="289560" y="26670"/>
                    <a:pt x="294005" y="26035"/>
                    <a:pt x="298450" y="26035"/>
                  </a:cubicBezTo>
                  <a:cubicBezTo>
                    <a:pt x="305435" y="26035"/>
                    <a:pt x="310515" y="27940"/>
                    <a:pt x="314960" y="31115"/>
                  </a:cubicBezTo>
                  <a:cubicBezTo>
                    <a:pt x="319405" y="34290"/>
                    <a:pt x="321310" y="39370"/>
                    <a:pt x="321310" y="45720"/>
                  </a:cubicBezTo>
                  <a:lnTo>
                    <a:pt x="321310" y="74295"/>
                  </a:lnTo>
                  <a:cubicBezTo>
                    <a:pt x="321310" y="74930"/>
                    <a:pt x="321310" y="75565"/>
                    <a:pt x="321310" y="76835"/>
                  </a:cubicBezTo>
                  <a:cubicBezTo>
                    <a:pt x="321310" y="77470"/>
                    <a:pt x="321310" y="78105"/>
                    <a:pt x="321310" y="78740"/>
                  </a:cubicBezTo>
                  <a:lnTo>
                    <a:pt x="325755" y="79375"/>
                  </a:lnTo>
                  <a:lnTo>
                    <a:pt x="325755" y="86360"/>
                  </a:lnTo>
                  <a:lnTo>
                    <a:pt x="309880" y="86360"/>
                  </a:lnTo>
                  <a:close/>
                  <a:moveTo>
                    <a:pt x="217805" y="58420"/>
                  </a:moveTo>
                  <a:cubicBezTo>
                    <a:pt x="217805" y="64135"/>
                    <a:pt x="219075" y="69215"/>
                    <a:pt x="221615" y="73025"/>
                  </a:cubicBezTo>
                  <a:cubicBezTo>
                    <a:pt x="224155" y="76835"/>
                    <a:pt x="227965" y="78740"/>
                    <a:pt x="233045" y="78740"/>
                  </a:cubicBezTo>
                  <a:cubicBezTo>
                    <a:pt x="236220" y="78740"/>
                    <a:pt x="238760" y="78105"/>
                    <a:pt x="241300" y="76200"/>
                  </a:cubicBezTo>
                  <a:cubicBezTo>
                    <a:pt x="243205" y="74930"/>
                    <a:pt x="245110" y="72390"/>
                    <a:pt x="247015" y="69850"/>
                  </a:cubicBezTo>
                  <a:lnTo>
                    <a:pt x="247015" y="42545"/>
                  </a:lnTo>
                  <a:cubicBezTo>
                    <a:pt x="245745" y="40005"/>
                    <a:pt x="243840" y="38100"/>
                    <a:pt x="241300" y="36830"/>
                  </a:cubicBezTo>
                  <a:cubicBezTo>
                    <a:pt x="238760" y="35560"/>
                    <a:pt x="236220" y="34290"/>
                    <a:pt x="233045" y="34290"/>
                  </a:cubicBezTo>
                  <a:cubicBezTo>
                    <a:pt x="227965" y="34290"/>
                    <a:pt x="224155" y="36195"/>
                    <a:pt x="221615" y="40640"/>
                  </a:cubicBezTo>
                  <a:cubicBezTo>
                    <a:pt x="219075" y="45085"/>
                    <a:pt x="217805" y="50800"/>
                    <a:pt x="217805" y="57150"/>
                  </a:cubicBezTo>
                  <a:lnTo>
                    <a:pt x="217805" y="58420"/>
                  </a:lnTo>
                  <a:close/>
                  <a:moveTo>
                    <a:pt x="207010" y="57150"/>
                  </a:moveTo>
                  <a:cubicBezTo>
                    <a:pt x="207010" y="47625"/>
                    <a:pt x="208915" y="40005"/>
                    <a:pt x="213360" y="33655"/>
                  </a:cubicBezTo>
                  <a:cubicBezTo>
                    <a:pt x="217805" y="27940"/>
                    <a:pt x="223520" y="24765"/>
                    <a:pt x="230505" y="24765"/>
                  </a:cubicBezTo>
                  <a:cubicBezTo>
                    <a:pt x="234315" y="24765"/>
                    <a:pt x="237490" y="25400"/>
                    <a:pt x="240665" y="26670"/>
                  </a:cubicBezTo>
                  <a:cubicBezTo>
                    <a:pt x="243205" y="27940"/>
                    <a:pt x="245745" y="30480"/>
                    <a:pt x="247650" y="33020"/>
                  </a:cubicBezTo>
                  <a:lnTo>
                    <a:pt x="248920" y="25400"/>
                  </a:lnTo>
                  <a:lnTo>
                    <a:pt x="257810" y="25400"/>
                  </a:lnTo>
                  <a:lnTo>
                    <a:pt x="257810" y="84455"/>
                  </a:lnTo>
                  <a:cubicBezTo>
                    <a:pt x="257810" y="92075"/>
                    <a:pt x="255905" y="98425"/>
                    <a:pt x="251460" y="102870"/>
                  </a:cubicBezTo>
                  <a:cubicBezTo>
                    <a:pt x="247015" y="107315"/>
                    <a:pt x="241300" y="109220"/>
                    <a:pt x="233045" y="109220"/>
                  </a:cubicBezTo>
                  <a:cubicBezTo>
                    <a:pt x="229870" y="109220"/>
                    <a:pt x="227330" y="108585"/>
                    <a:pt x="223520" y="107950"/>
                  </a:cubicBezTo>
                  <a:cubicBezTo>
                    <a:pt x="220345" y="107315"/>
                    <a:pt x="217170" y="106045"/>
                    <a:pt x="214630" y="104775"/>
                  </a:cubicBezTo>
                  <a:lnTo>
                    <a:pt x="217170" y="96520"/>
                  </a:lnTo>
                  <a:cubicBezTo>
                    <a:pt x="219075" y="97790"/>
                    <a:pt x="221615" y="98425"/>
                    <a:pt x="224155" y="99060"/>
                  </a:cubicBezTo>
                  <a:cubicBezTo>
                    <a:pt x="226695" y="99695"/>
                    <a:pt x="229870" y="100330"/>
                    <a:pt x="232410" y="100330"/>
                  </a:cubicBezTo>
                  <a:cubicBezTo>
                    <a:pt x="237490" y="100330"/>
                    <a:pt x="240665" y="99060"/>
                    <a:pt x="243205" y="96520"/>
                  </a:cubicBezTo>
                  <a:cubicBezTo>
                    <a:pt x="245745" y="93980"/>
                    <a:pt x="246380" y="90170"/>
                    <a:pt x="246380" y="85090"/>
                  </a:cubicBezTo>
                  <a:lnTo>
                    <a:pt x="246380" y="79375"/>
                  </a:lnTo>
                  <a:cubicBezTo>
                    <a:pt x="244475" y="81915"/>
                    <a:pt x="241935" y="83820"/>
                    <a:pt x="239395" y="85090"/>
                  </a:cubicBezTo>
                  <a:cubicBezTo>
                    <a:pt x="236855" y="86360"/>
                    <a:pt x="233680" y="86995"/>
                    <a:pt x="229870" y="86995"/>
                  </a:cubicBezTo>
                  <a:cubicBezTo>
                    <a:pt x="222250" y="86995"/>
                    <a:pt x="216535" y="84455"/>
                    <a:pt x="212725" y="79375"/>
                  </a:cubicBezTo>
                  <a:cubicBezTo>
                    <a:pt x="208280" y="74295"/>
                    <a:pt x="206375" y="67310"/>
                    <a:pt x="206375" y="58420"/>
                  </a:cubicBezTo>
                  <a:lnTo>
                    <a:pt x="206375" y="57150"/>
                  </a:lnTo>
                  <a:close/>
                  <a:moveTo>
                    <a:pt x="133350" y="79375"/>
                  </a:moveTo>
                  <a:lnTo>
                    <a:pt x="142240" y="78105"/>
                  </a:lnTo>
                  <a:lnTo>
                    <a:pt x="142240" y="35560"/>
                  </a:lnTo>
                  <a:lnTo>
                    <a:pt x="133350" y="34290"/>
                  </a:lnTo>
                  <a:lnTo>
                    <a:pt x="133350" y="27305"/>
                  </a:lnTo>
                  <a:lnTo>
                    <a:pt x="151765" y="27305"/>
                  </a:lnTo>
                  <a:lnTo>
                    <a:pt x="152400" y="36195"/>
                  </a:lnTo>
                  <a:cubicBezTo>
                    <a:pt x="154305" y="33020"/>
                    <a:pt x="156845" y="30480"/>
                    <a:pt x="160020" y="28575"/>
                  </a:cubicBezTo>
                  <a:cubicBezTo>
                    <a:pt x="163195" y="26670"/>
                    <a:pt x="166370" y="26035"/>
                    <a:pt x="170180" y="26035"/>
                  </a:cubicBezTo>
                  <a:cubicBezTo>
                    <a:pt x="176530" y="26035"/>
                    <a:pt x="181610" y="27940"/>
                    <a:pt x="184785" y="31750"/>
                  </a:cubicBezTo>
                  <a:cubicBezTo>
                    <a:pt x="188595" y="35560"/>
                    <a:pt x="189865" y="41275"/>
                    <a:pt x="189865" y="48895"/>
                  </a:cubicBezTo>
                  <a:lnTo>
                    <a:pt x="189865" y="78105"/>
                  </a:lnTo>
                  <a:lnTo>
                    <a:pt x="198755" y="79375"/>
                  </a:lnTo>
                  <a:lnTo>
                    <a:pt x="198755" y="86360"/>
                  </a:lnTo>
                  <a:lnTo>
                    <a:pt x="170180" y="86360"/>
                  </a:lnTo>
                  <a:lnTo>
                    <a:pt x="170180" y="79375"/>
                  </a:lnTo>
                  <a:lnTo>
                    <a:pt x="179070" y="78105"/>
                  </a:lnTo>
                  <a:lnTo>
                    <a:pt x="179070" y="48895"/>
                  </a:lnTo>
                  <a:cubicBezTo>
                    <a:pt x="179070" y="43815"/>
                    <a:pt x="177800" y="40005"/>
                    <a:pt x="175895" y="37465"/>
                  </a:cubicBezTo>
                  <a:cubicBezTo>
                    <a:pt x="173990" y="35560"/>
                    <a:pt x="170815" y="34290"/>
                    <a:pt x="166370" y="34290"/>
                  </a:cubicBezTo>
                  <a:cubicBezTo>
                    <a:pt x="163195" y="34290"/>
                    <a:pt x="160655" y="34925"/>
                    <a:pt x="158115" y="36830"/>
                  </a:cubicBezTo>
                  <a:cubicBezTo>
                    <a:pt x="155575" y="38100"/>
                    <a:pt x="153670" y="40640"/>
                    <a:pt x="152400" y="43180"/>
                  </a:cubicBezTo>
                  <a:lnTo>
                    <a:pt x="152400" y="78105"/>
                  </a:lnTo>
                  <a:lnTo>
                    <a:pt x="161290" y="79375"/>
                  </a:lnTo>
                  <a:lnTo>
                    <a:pt x="161290" y="86360"/>
                  </a:lnTo>
                  <a:lnTo>
                    <a:pt x="132715" y="86360"/>
                  </a:lnTo>
                  <a:lnTo>
                    <a:pt x="132715" y="79375"/>
                  </a:lnTo>
                  <a:close/>
                  <a:moveTo>
                    <a:pt x="100330" y="33655"/>
                  </a:moveTo>
                  <a:cubicBezTo>
                    <a:pt x="96520" y="33655"/>
                    <a:pt x="93345" y="34925"/>
                    <a:pt x="90805" y="38100"/>
                  </a:cubicBezTo>
                  <a:cubicBezTo>
                    <a:pt x="88265" y="41275"/>
                    <a:pt x="86360" y="45085"/>
                    <a:pt x="86360" y="49530"/>
                  </a:cubicBezTo>
                  <a:lnTo>
                    <a:pt x="86360" y="49530"/>
                  </a:lnTo>
                  <a:lnTo>
                    <a:pt x="113665" y="49530"/>
                  </a:lnTo>
                  <a:lnTo>
                    <a:pt x="113665" y="48260"/>
                  </a:lnTo>
                  <a:cubicBezTo>
                    <a:pt x="113665" y="43815"/>
                    <a:pt x="112395" y="40640"/>
                    <a:pt x="110490" y="37465"/>
                  </a:cubicBezTo>
                  <a:cubicBezTo>
                    <a:pt x="107950" y="35560"/>
                    <a:pt x="104775" y="33655"/>
                    <a:pt x="100330" y="33655"/>
                  </a:cubicBezTo>
                  <a:close/>
                  <a:moveTo>
                    <a:pt x="101600" y="86995"/>
                  </a:moveTo>
                  <a:cubicBezTo>
                    <a:pt x="93345" y="86995"/>
                    <a:pt x="86995" y="84455"/>
                    <a:pt x="81915" y="78740"/>
                  </a:cubicBezTo>
                  <a:cubicBezTo>
                    <a:pt x="76835" y="73025"/>
                    <a:pt x="74295" y="66040"/>
                    <a:pt x="74295" y="57150"/>
                  </a:cubicBezTo>
                  <a:lnTo>
                    <a:pt x="74295" y="54610"/>
                  </a:lnTo>
                  <a:cubicBezTo>
                    <a:pt x="74295" y="46355"/>
                    <a:pt x="76835" y="39370"/>
                    <a:pt x="81915" y="33655"/>
                  </a:cubicBezTo>
                  <a:cubicBezTo>
                    <a:pt x="86995" y="27940"/>
                    <a:pt x="92710" y="25400"/>
                    <a:pt x="99695" y="25400"/>
                  </a:cubicBezTo>
                  <a:cubicBezTo>
                    <a:pt x="107950" y="25400"/>
                    <a:pt x="113665" y="27940"/>
                    <a:pt x="118110" y="32385"/>
                  </a:cubicBezTo>
                  <a:cubicBezTo>
                    <a:pt x="122555" y="37465"/>
                    <a:pt x="124460" y="43815"/>
                    <a:pt x="124460" y="52070"/>
                  </a:cubicBezTo>
                  <a:lnTo>
                    <a:pt x="124460" y="59055"/>
                  </a:lnTo>
                  <a:lnTo>
                    <a:pt x="85725" y="59055"/>
                  </a:lnTo>
                  <a:lnTo>
                    <a:pt x="85725" y="59055"/>
                  </a:lnTo>
                  <a:cubicBezTo>
                    <a:pt x="85725" y="64770"/>
                    <a:pt x="86995" y="69215"/>
                    <a:pt x="90170" y="73025"/>
                  </a:cubicBezTo>
                  <a:cubicBezTo>
                    <a:pt x="92710" y="76835"/>
                    <a:pt x="97155" y="78740"/>
                    <a:pt x="101600" y="78740"/>
                  </a:cubicBezTo>
                  <a:cubicBezTo>
                    <a:pt x="105410" y="78740"/>
                    <a:pt x="108585" y="78105"/>
                    <a:pt x="111125" y="77470"/>
                  </a:cubicBezTo>
                  <a:cubicBezTo>
                    <a:pt x="113665" y="76200"/>
                    <a:pt x="116205" y="74930"/>
                    <a:pt x="118110" y="73025"/>
                  </a:cubicBezTo>
                  <a:lnTo>
                    <a:pt x="122555" y="80010"/>
                  </a:lnTo>
                  <a:cubicBezTo>
                    <a:pt x="120650" y="81915"/>
                    <a:pt x="117475" y="83820"/>
                    <a:pt x="114300" y="85090"/>
                  </a:cubicBezTo>
                  <a:cubicBezTo>
                    <a:pt x="111125" y="86360"/>
                    <a:pt x="106680" y="86995"/>
                    <a:pt x="101600" y="86995"/>
                  </a:cubicBezTo>
                  <a:close/>
                  <a:moveTo>
                    <a:pt x="836930" y="78105"/>
                  </a:moveTo>
                  <a:cubicBezTo>
                    <a:pt x="840740" y="78105"/>
                    <a:pt x="843915" y="77470"/>
                    <a:pt x="847090" y="75565"/>
                  </a:cubicBezTo>
                  <a:cubicBezTo>
                    <a:pt x="850265" y="73660"/>
                    <a:pt x="852170" y="71755"/>
                    <a:pt x="853440" y="69215"/>
                  </a:cubicBezTo>
                  <a:lnTo>
                    <a:pt x="853440" y="59690"/>
                  </a:lnTo>
                  <a:lnTo>
                    <a:pt x="842010" y="59690"/>
                  </a:lnTo>
                  <a:cubicBezTo>
                    <a:pt x="837565" y="59690"/>
                    <a:pt x="833755" y="60960"/>
                    <a:pt x="831215" y="62865"/>
                  </a:cubicBezTo>
                  <a:cubicBezTo>
                    <a:pt x="828675" y="64770"/>
                    <a:pt x="827405" y="67310"/>
                    <a:pt x="827405" y="70485"/>
                  </a:cubicBezTo>
                  <a:cubicBezTo>
                    <a:pt x="827405" y="73025"/>
                    <a:pt x="828040" y="74930"/>
                    <a:pt x="829945" y="76200"/>
                  </a:cubicBezTo>
                  <a:cubicBezTo>
                    <a:pt x="831215" y="77470"/>
                    <a:pt x="833755" y="78105"/>
                    <a:pt x="836930" y="78105"/>
                  </a:cubicBezTo>
                  <a:close/>
                  <a:moveTo>
                    <a:pt x="854710" y="85725"/>
                  </a:moveTo>
                  <a:cubicBezTo>
                    <a:pt x="854075" y="83820"/>
                    <a:pt x="854075" y="82550"/>
                    <a:pt x="854075" y="81280"/>
                  </a:cubicBezTo>
                  <a:cubicBezTo>
                    <a:pt x="854075" y="80010"/>
                    <a:pt x="854075" y="78740"/>
                    <a:pt x="853440" y="77470"/>
                  </a:cubicBezTo>
                  <a:cubicBezTo>
                    <a:pt x="851535" y="80010"/>
                    <a:pt x="848995" y="82550"/>
                    <a:pt x="845820" y="84455"/>
                  </a:cubicBezTo>
                  <a:cubicBezTo>
                    <a:pt x="842645" y="86360"/>
                    <a:pt x="839470" y="86995"/>
                    <a:pt x="835660" y="86995"/>
                  </a:cubicBezTo>
                  <a:cubicBezTo>
                    <a:pt x="829310" y="86995"/>
                    <a:pt x="824865" y="85725"/>
                    <a:pt x="821690" y="82550"/>
                  </a:cubicBezTo>
                  <a:cubicBezTo>
                    <a:pt x="818515" y="79375"/>
                    <a:pt x="816610" y="75565"/>
                    <a:pt x="816610" y="69850"/>
                  </a:cubicBezTo>
                  <a:cubicBezTo>
                    <a:pt x="816610" y="64135"/>
                    <a:pt x="819150" y="59690"/>
                    <a:pt x="823595" y="56515"/>
                  </a:cubicBezTo>
                  <a:cubicBezTo>
                    <a:pt x="828040" y="53340"/>
                    <a:pt x="834390" y="52070"/>
                    <a:pt x="842645" y="52070"/>
                  </a:cubicBezTo>
                  <a:lnTo>
                    <a:pt x="854075" y="52070"/>
                  </a:lnTo>
                  <a:lnTo>
                    <a:pt x="854075" y="45085"/>
                  </a:lnTo>
                  <a:cubicBezTo>
                    <a:pt x="854075" y="41910"/>
                    <a:pt x="852805" y="38735"/>
                    <a:pt x="850900" y="36830"/>
                  </a:cubicBezTo>
                  <a:cubicBezTo>
                    <a:pt x="848995" y="34925"/>
                    <a:pt x="845820" y="33655"/>
                    <a:pt x="842010" y="33655"/>
                  </a:cubicBezTo>
                  <a:cubicBezTo>
                    <a:pt x="839470" y="33655"/>
                    <a:pt x="836930" y="34290"/>
                    <a:pt x="835025" y="34925"/>
                  </a:cubicBezTo>
                  <a:cubicBezTo>
                    <a:pt x="833120" y="35560"/>
                    <a:pt x="831215" y="36830"/>
                    <a:pt x="829945" y="38100"/>
                  </a:cubicBezTo>
                  <a:lnTo>
                    <a:pt x="828675" y="44450"/>
                  </a:lnTo>
                  <a:lnTo>
                    <a:pt x="820420" y="44450"/>
                  </a:lnTo>
                  <a:lnTo>
                    <a:pt x="820420" y="33020"/>
                  </a:lnTo>
                  <a:cubicBezTo>
                    <a:pt x="822960" y="31115"/>
                    <a:pt x="826135" y="29210"/>
                    <a:pt x="830580" y="27940"/>
                  </a:cubicBezTo>
                  <a:cubicBezTo>
                    <a:pt x="834390" y="26670"/>
                    <a:pt x="838835" y="26035"/>
                    <a:pt x="843280" y="26035"/>
                  </a:cubicBezTo>
                  <a:cubicBezTo>
                    <a:pt x="850265" y="26035"/>
                    <a:pt x="855345" y="27940"/>
                    <a:pt x="859790" y="31115"/>
                  </a:cubicBezTo>
                  <a:cubicBezTo>
                    <a:pt x="864235" y="34290"/>
                    <a:pt x="866140" y="39370"/>
                    <a:pt x="866140" y="45720"/>
                  </a:cubicBezTo>
                  <a:lnTo>
                    <a:pt x="866140" y="74295"/>
                  </a:lnTo>
                  <a:cubicBezTo>
                    <a:pt x="866140" y="74930"/>
                    <a:pt x="866140" y="75565"/>
                    <a:pt x="866140" y="76835"/>
                  </a:cubicBezTo>
                  <a:cubicBezTo>
                    <a:pt x="866140" y="77470"/>
                    <a:pt x="866140" y="78105"/>
                    <a:pt x="866140" y="78740"/>
                  </a:cubicBezTo>
                  <a:lnTo>
                    <a:pt x="870585" y="79375"/>
                  </a:lnTo>
                  <a:lnTo>
                    <a:pt x="870585" y="86360"/>
                  </a:lnTo>
                  <a:lnTo>
                    <a:pt x="854710" y="86360"/>
                  </a:lnTo>
                  <a:close/>
                  <a:moveTo>
                    <a:pt x="798195" y="11430"/>
                  </a:moveTo>
                  <a:lnTo>
                    <a:pt x="787400" y="11430"/>
                  </a:lnTo>
                  <a:lnTo>
                    <a:pt x="787400" y="635"/>
                  </a:lnTo>
                  <a:lnTo>
                    <a:pt x="798195" y="635"/>
                  </a:lnTo>
                  <a:lnTo>
                    <a:pt x="798195" y="11430"/>
                  </a:lnTo>
                  <a:close/>
                  <a:moveTo>
                    <a:pt x="778510" y="79375"/>
                  </a:moveTo>
                  <a:lnTo>
                    <a:pt x="787400" y="78105"/>
                  </a:lnTo>
                  <a:lnTo>
                    <a:pt x="787400" y="35560"/>
                  </a:lnTo>
                  <a:lnTo>
                    <a:pt x="778510" y="34290"/>
                  </a:lnTo>
                  <a:lnTo>
                    <a:pt x="778510" y="27305"/>
                  </a:lnTo>
                  <a:lnTo>
                    <a:pt x="798195" y="27305"/>
                  </a:lnTo>
                  <a:lnTo>
                    <a:pt x="798195" y="78105"/>
                  </a:lnTo>
                  <a:lnTo>
                    <a:pt x="807085" y="79375"/>
                  </a:lnTo>
                  <a:lnTo>
                    <a:pt x="807085" y="86360"/>
                  </a:lnTo>
                  <a:lnTo>
                    <a:pt x="778510" y="86360"/>
                  </a:lnTo>
                  <a:lnTo>
                    <a:pt x="778510" y="79375"/>
                  </a:lnTo>
                  <a:close/>
                  <a:moveTo>
                    <a:pt x="721995" y="58420"/>
                  </a:moveTo>
                  <a:cubicBezTo>
                    <a:pt x="721995" y="64135"/>
                    <a:pt x="723265" y="69215"/>
                    <a:pt x="725805" y="73025"/>
                  </a:cubicBezTo>
                  <a:cubicBezTo>
                    <a:pt x="728345" y="76835"/>
                    <a:pt x="732155" y="78740"/>
                    <a:pt x="737235" y="78740"/>
                  </a:cubicBezTo>
                  <a:cubicBezTo>
                    <a:pt x="740410" y="78740"/>
                    <a:pt x="742950" y="78105"/>
                    <a:pt x="745490" y="76835"/>
                  </a:cubicBezTo>
                  <a:cubicBezTo>
                    <a:pt x="747395" y="75565"/>
                    <a:pt x="749300" y="73025"/>
                    <a:pt x="751205" y="70485"/>
                  </a:cubicBezTo>
                  <a:lnTo>
                    <a:pt x="751205" y="42545"/>
                  </a:lnTo>
                  <a:cubicBezTo>
                    <a:pt x="749935" y="40005"/>
                    <a:pt x="748030" y="38100"/>
                    <a:pt x="745490" y="36830"/>
                  </a:cubicBezTo>
                  <a:cubicBezTo>
                    <a:pt x="742950" y="35560"/>
                    <a:pt x="740410" y="34925"/>
                    <a:pt x="737235" y="34925"/>
                  </a:cubicBezTo>
                  <a:cubicBezTo>
                    <a:pt x="732155" y="34925"/>
                    <a:pt x="728345" y="36830"/>
                    <a:pt x="725805" y="41275"/>
                  </a:cubicBezTo>
                  <a:cubicBezTo>
                    <a:pt x="723265" y="45720"/>
                    <a:pt x="721995" y="51435"/>
                    <a:pt x="721995" y="57785"/>
                  </a:cubicBezTo>
                  <a:lnTo>
                    <a:pt x="721995" y="58420"/>
                  </a:lnTo>
                  <a:close/>
                  <a:moveTo>
                    <a:pt x="751205" y="78740"/>
                  </a:moveTo>
                  <a:cubicBezTo>
                    <a:pt x="749300" y="81280"/>
                    <a:pt x="746760" y="83820"/>
                    <a:pt x="744220" y="85090"/>
                  </a:cubicBezTo>
                  <a:cubicBezTo>
                    <a:pt x="741680" y="86360"/>
                    <a:pt x="737870" y="86995"/>
                    <a:pt x="734695" y="86995"/>
                  </a:cubicBezTo>
                  <a:cubicBezTo>
                    <a:pt x="727710" y="86995"/>
                    <a:pt x="721995" y="84455"/>
                    <a:pt x="717550" y="79375"/>
                  </a:cubicBezTo>
                  <a:cubicBezTo>
                    <a:pt x="713740" y="74295"/>
                    <a:pt x="711200" y="67310"/>
                    <a:pt x="711200" y="58420"/>
                  </a:cubicBezTo>
                  <a:lnTo>
                    <a:pt x="711200" y="57150"/>
                  </a:lnTo>
                  <a:cubicBezTo>
                    <a:pt x="711200" y="47625"/>
                    <a:pt x="713105" y="40005"/>
                    <a:pt x="717550" y="33655"/>
                  </a:cubicBezTo>
                  <a:cubicBezTo>
                    <a:pt x="721360" y="27940"/>
                    <a:pt x="727075" y="24765"/>
                    <a:pt x="734695" y="24765"/>
                  </a:cubicBezTo>
                  <a:cubicBezTo>
                    <a:pt x="738505" y="24765"/>
                    <a:pt x="741045" y="25400"/>
                    <a:pt x="744220" y="26670"/>
                  </a:cubicBezTo>
                  <a:cubicBezTo>
                    <a:pt x="746760" y="27940"/>
                    <a:pt x="749300" y="29845"/>
                    <a:pt x="751205" y="32385"/>
                  </a:cubicBezTo>
                  <a:lnTo>
                    <a:pt x="751205" y="8255"/>
                  </a:lnTo>
                  <a:lnTo>
                    <a:pt x="742315" y="6985"/>
                  </a:lnTo>
                  <a:lnTo>
                    <a:pt x="742315" y="0"/>
                  </a:lnTo>
                  <a:lnTo>
                    <a:pt x="751205" y="0"/>
                  </a:lnTo>
                  <a:lnTo>
                    <a:pt x="762000" y="0"/>
                  </a:lnTo>
                  <a:lnTo>
                    <a:pt x="762000" y="77470"/>
                  </a:lnTo>
                  <a:lnTo>
                    <a:pt x="770890" y="78740"/>
                  </a:lnTo>
                  <a:lnTo>
                    <a:pt x="770890" y="85725"/>
                  </a:lnTo>
                  <a:lnTo>
                    <a:pt x="752475" y="85725"/>
                  </a:lnTo>
                  <a:lnTo>
                    <a:pt x="751205" y="78740"/>
                  </a:lnTo>
                  <a:close/>
                  <a:moveTo>
                    <a:pt x="637540" y="79375"/>
                  </a:moveTo>
                  <a:lnTo>
                    <a:pt x="646430" y="78105"/>
                  </a:lnTo>
                  <a:lnTo>
                    <a:pt x="646430" y="35560"/>
                  </a:lnTo>
                  <a:lnTo>
                    <a:pt x="637540" y="34290"/>
                  </a:lnTo>
                  <a:lnTo>
                    <a:pt x="637540" y="27305"/>
                  </a:lnTo>
                  <a:lnTo>
                    <a:pt x="655955" y="27305"/>
                  </a:lnTo>
                  <a:lnTo>
                    <a:pt x="656590" y="36195"/>
                  </a:lnTo>
                  <a:cubicBezTo>
                    <a:pt x="658495" y="33020"/>
                    <a:pt x="661035" y="30480"/>
                    <a:pt x="664210" y="28575"/>
                  </a:cubicBezTo>
                  <a:cubicBezTo>
                    <a:pt x="667385" y="26670"/>
                    <a:pt x="670560" y="26035"/>
                    <a:pt x="674370" y="26035"/>
                  </a:cubicBezTo>
                  <a:cubicBezTo>
                    <a:pt x="680720" y="26035"/>
                    <a:pt x="685800" y="27940"/>
                    <a:pt x="688975" y="31750"/>
                  </a:cubicBezTo>
                  <a:cubicBezTo>
                    <a:pt x="692785" y="35560"/>
                    <a:pt x="694055" y="41275"/>
                    <a:pt x="694055" y="48895"/>
                  </a:cubicBezTo>
                  <a:lnTo>
                    <a:pt x="694055" y="78105"/>
                  </a:lnTo>
                  <a:lnTo>
                    <a:pt x="702945" y="79375"/>
                  </a:lnTo>
                  <a:lnTo>
                    <a:pt x="702945" y="86360"/>
                  </a:lnTo>
                  <a:lnTo>
                    <a:pt x="674370" y="86360"/>
                  </a:lnTo>
                  <a:lnTo>
                    <a:pt x="674370" y="79375"/>
                  </a:lnTo>
                  <a:lnTo>
                    <a:pt x="683260" y="78105"/>
                  </a:lnTo>
                  <a:lnTo>
                    <a:pt x="683260" y="48895"/>
                  </a:lnTo>
                  <a:cubicBezTo>
                    <a:pt x="683260" y="43815"/>
                    <a:pt x="681990" y="40005"/>
                    <a:pt x="680085" y="37465"/>
                  </a:cubicBezTo>
                  <a:cubicBezTo>
                    <a:pt x="678180" y="35560"/>
                    <a:pt x="675005" y="34290"/>
                    <a:pt x="670560" y="34290"/>
                  </a:cubicBezTo>
                  <a:cubicBezTo>
                    <a:pt x="667385" y="34290"/>
                    <a:pt x="664845" y="34925"/>
                    <a:pt x="662305" y="36830"/>
                  </a:cubicBezTo>
                  <a:cubicBezTo>
                    <a:pt x="659765" y="38100"/>
                    <a:pt x="657860" y="40640"/>
                    <a:pt x="656590" y="43180"/>
                  </a:cubicBezTo>
                  <a:lnTo>
                    <a:pt x="656590" y="78105"/>
                  </a:lnTo>
                  <a:lnTo>
                    <a:pt x="665480" y="79375"/>
                  </a:lnTo>
                  <a:lnTo>
                    <a:pt x="665480" y="86360"/>
                  </a:lnTo>
                  <a:lnTo>
                    <a:pt x="636905" y="86360"/>
                  </a:lnTo>
                  <a:lnTo>
                    <a:pt x="636905" y="79375"/>
                  </a:lnTo>
                  <a:close/>
                  <a:moveTo>
                    <a:pt x="601345" y="12700"/>
                  </a:moveTo>
                  <a:lnTo>
                    <a:pt x="601345" y="5715"/>
                  </a:lnTo>
                  <a:lnTo>
                    <a:pt x="629920" y="5715"/>
                  </a:lnTo>
                  <a:lnTo>
                    <a:pt x="629920" y="12700"/>
                  </a:lnTo>
                  <a:lnTo>
                    <a:pt x="621030" y="13970"/>
                  </a:lnTo>
                  <a:lnTo>
                    <a:pt x="621030" y="76835"/>
                  </a:lnTo>
                  <a:lnTo>
                    <a:pt x="629920" y="78105"/>
                  </a:lnTo>
                  <a:lnTo>
                    <a:pt x="629920" y="85090"/>
                  </a:lnTo>
                  <a:lnTo>
                    <a:pt x="601345" y="85090"/>
                  </a:lnTo>
                  <a:lnTo>
                    <a:pt x="601345" y="78105"/>
                  </a:lnTo>
                  <a:lnTo>
                    <a:pt x="610235" y="76835"/>
                  </a:lnTo>
                  <a:lnTo>
                    <a:pt x="610235" y="13970"/>
                  </a:lnTo>
                  <a:lnTo>
                    <a:pt x="601345" y="12700"/>
                  </a:lnTo>
                  <a:close/>
                  <a:moveTo>
                    <a:pt x="564515" y="81915"/>
                  </a:moveTo>
                  <a:cubicBezTo>
                    <a:pt x="564515" y="85725"/>
                    <a:pt x="563880" y="89535"/>
                    <a:pt x="561975" y="93345"/>
                  </a:cubicBezTo>
                  <a:cubicBezTo>
                    <a:pt x="560070" y="97155"/>
                    <a:pt x="557530" y="100330"/>
                    <a:pt x="554990" y="102870"/>
                  </a:cubicBezTo>
                  <a:lnTo>
                    <a:pt x="548640" y="99060"/>
                  </a:lnTo>
                  <a:cubicBezTo>
                    <a:pt x="550545" y="96520"/>
                    <a:pt x="551815" y="93980"/>
                    <a:pt x="552450" y="90805"/>
                  </a:cubicBezTo>
                  <a:cubicBezTo>
                    <a:pt x="553085" y="88265"/>
                    <a:pt x="553720" y="85090"/>
                    <a:pt x="553720" y="81915"/>
                  </a:cubicBezTo>
                  <a:lnTo>
                    <a:pt x="553720" y="73660"/>
                  </a:lnTo>
                  <a:lnTo>
                    <a:pt x="564515" y="73660"/>
                  </a:lnTo>
                  <a:lnTo>
                    <a:pt x="564515" y="81915"/>
                  </a:lnTo>
                  <a:close/>
                  <a:moveTo>
                    <a:pt x="19685" y="40005"/>
                  </a:moveTo>
                  <a:lnTo>
                    <a:pt x="38100" y="40005"/>
                  </a:lnTo>
                  <a:cubicBezTo>
                    <a:pt x="41910" y="40005"/>
                    <a:pt x="45085" y="38735"/>
                    <a:pt x="47625" y="36830"/>
                  </a:cubicBezTo>
                  <a:cubicBezTo>
                    <a:pt x="50165" y="34925"/>
                    <a:pt x="51435" y="31750"/>
                    <a:pt x="51435" y="27940"/>
                  </a:cubicBezTo>
                  <a:cubicBezTo>
                    <a:pt x="51435" y="23495"/>
                    <a:pt x="50165" y="20320"/>
                    <a:pt x="47625" y="18415"/>
                  </a:cubicBezTo>
                  <a:cubicBezTo>
                    <a:pt x="45085" y="16510"/>
                    <a:pt x="41275" y="15240"/>
                    <a:pt x="35560" y="15240"/>
                  </a:cubicBezTo>
                  <a:lnTo>
                    <a:pt x="20320" y="15240"/>
                  </a:lnTo>
                  <a:lnTo>
                    <a:pt x="20320" y="40005"/>
                  </a:lnTo>
                  <a:close/>
                  <a:moveTo>
                    <a:pt x="19685" y="48260"/>
                  </a:moveTo>
                  <a:lnTo>
                    <a:pt x="19685" y="77470"/>
                  </a:lnTo>
                  <a:lnTo>
                    <a:pt x="38100" y="77470"/>
                  </a:lnTo>
                  <a:cubicBezTo>
                    <a:pt x="43180" y="77470"/>
                    <a:pt x="46990" y="76200"/>
                    <a:pt x="49530" y="73660"/>
                  </a:cubicBezTo>
                  <a:cubicBezTo>
                    <a:pt x="52070" y="71120"/>
                    <a:pt x="53340" y="67945"/>
                    <a:pt x="53340" y="63500"/>
                  </a:cubicBezTo>
                  <a:cubicBezTo>
                    <a:pt x="53340" y="59055"/>
                    <a:pt x="52070" y="55245"/>
                    <a:pt x="50165" y="52705"/>
                  </a:cubicBezTo>
                  <a:cubicBezTo>
                    <a:pt x="47625" y="50165"/>
                    <a:pt x="44450" y="48895"/>
                    <a:pt x="39370" y="48895"/>
                  </a:cubicBezTo>
                  <a:lnTo>
                    <a:pt x="19685" y="48895"/>
                  </a:lnTo>
                  <a:close/>
                  <a:moveTo>
                    <a:pt x="34925" y="5715"/>
                  </a:moveTo>
                  <a:cubicBezTo>
                    <a:pt x="43180" y="5715"/>
                    <a:pt x="49530" y="7620"/>
                    <a:pt x="54610" y="11430"/>
                  </a:cubicBezTo>
                  <a:cubicBezTo>
                    <a:pt x="59055" y="15240"/>
                    <a:pt x="61595" y="20320"/>
                    <a:pt x="61595" y="27940"/>
                  </a:cubicBezTo>
                  <a:cubicBezTo>
                    <a:pt x="61595" y="31750"/>
                    <a:pt x="60325" y="34925"/>
                    <a:pt x="58420" y="37465"/>
                  </a:cubicBezTo>
                  <a:cubicBezTo>
                    <a:pt x="55880" y="40005"/>
                    <a:pt x="53340" y="42545"/>
                    <a:pt x="49530" y="43815"/>
                  </a:cubicBezTo>
                  <a:cubicBezTo>
                    <a:pt x="54610" y="45085"/>
                    <a:pt x="58420" y="46990"/>
                    <a:pt x="60960" y="50800"/>
                  </a:cubicBezTo>
                  <a:cubicBezTo>
                    <a:pt x="63500" y="54610"/>
                    <a:pt x="65405" y="59055"/>
                    <a:pt x="65405" y="63500"/>
                  </a:cubicBezTo>
                  <a:cubicBezTo>
                    <a:pt x="65405" y="71120"/>
                    <a:pt x="62865" y="76200"/>
                    <a:pt x="58420" y="80010"/>
                  </a:cubicBezTo>
                  <a:cubicBezTo>
                    <a:pt x="53340" y="83820"/>
                    <a:pt x="46990" y="85725"/>
                    <a:pt x="38735" y="85725"/>
                  </a:cubicBezTo>
                  <a:lnTo>
                    <a:pt x="0" y="85725"/>
                  </a:lnTo>
                  <a:lnTo>
                    <a:pt x="0" y="78740"/>
                  </a:lnTo>
                  <a:lnTo>
                    <a:pt x="8890" y="77470"/>
                  </a:lnTo>
                  <a:lnTo>
                    <a:pt x="8890" y="14605"/>
                  </a:lnTo>
                  <a:lnTo>
                    <a:pt x="0" y="13335"/>
                  </a:lnTo>
                  <a:lnTo>
                    <a:pt x="0" y="6350"/>
                  </a:lnTo>
                  <a:lnTo>
                    <a:pt x="8890" y="6350"/>
                  </a:lnTo>
                  <a:lnTo>
                    <a:pt x="34925" y="635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68A649-5881-FFBB-5635-682F626881C1}"/>
                </a:ext>
              </a:extLst>
            </p:cNvPr>
            <p:cNvSpPr/>
            <p:nvPr/>
          </p:nvSpPr>
          <p:spPr>
            <a:xfrm>
              <a:off x="9177655" y="452119"/>
              <a:ext cx="205104" cy="179070"/>
            </a:xfrm>
            <a:custGeom>
              <a:avLst/>
              <a:gdLst>
                <a:gd name="connsiteX0" fmla="*/ 0 w 205104"/>
                <a:gd name="connsiteY0" fmla="*/ 89535 h 179070"/>
                <a:gd name="connsiteX1" fmla="*/ 89535 w 205104"/>
                <a:gd name="connsiteY1" fmla="*/ 179070 h 179070"/>
                <a:gd name="connsiteX2" fmla="*/ 205105 w 205104"/>
                <a:gd name="connsiteY2" fmla="*/ 64135 h 179070"/>
                <a:gd name="connsiteX3" fmla="*/ 179070 w 205104"/>
                <a:gd name="connsiteY3" fmla="*/ 38100 h 179070"/>
                <a:gd name="connsiteX4" fmla="*/ 89535 w 205104"/>
                <a:gd name="connsiteY4" fmla="*/ 127635 h 179070"/>
                <a:gd name="connsiteX5" fmla="*/ 51435 w 205104"/>
                <a:gd name="connsiteY5" fmla="*/ 89535 h 179070"/>
                <a:gd name="connsiteX6" fmla="*/ 89535 w 205104"/>
                <a:gd name="connsiteY6" fmla="*/ 50800 h 179070"/>
                <a:gd name="connsiteX7" fmla="*/ 114935 w 205104"/>
                <a:gd name="connsiteY7" fmla="*/ 76835 h 179070"/>
                <a:gd name="connsiteX8" fmla="*/ 140970 w 205104"/>
                <a:gd name="connsiteY8" fmla="*/ 50800 h 179070"/>
                <a:gd name="connsiteX9" fmla="*/ 89535 w 205104"/>
                <a:gd name="connsiteY9" fmla="*/ 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104" h="179070">
                  <a:moveTo>
                    <a:pt x="0" y="89535"/>
                  </a:moveTo>
                  <a:lnTo>
                    <a:pt x="89535" y="179070"/>
                  </a:lnTo>
                  <a:lnTo>
                    <a:pt x="205105" y="64135"/>
                  </a:lnTo>
                  <a:lnTo>
                    <a:pt x="179070" y="38100"/>
                  </a:lnTo>
                  <a:lnTo>
                    <a:pt x="89535" y="127635"/>
                  </a:lnTo>
                  <a:lnTo>
                    <a:pt x="51435" y="89535"/>
                  </a:lnTo>
                  <a:lnTo>
                    <a:pt x="89535" y="50800"/>
                  </a:lnTo>
                  <a:lnTo>
                    <a:pt x="114935" y="76835"/>
                  </a:lnTo>
                  <a:lnTo>
                    <a:pt x="140970" y="50800"/>
                  </a:lnTo>
                  <a:lnTo>
                    <a:pt x="8953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7F72253-52B9-3DB4-F832-6203D06381C7}"/>
                </a:ext>
              </a:extLst>
            </p:cNvPr>
            <p:cNvSpPr/>
            <p:nvPr/>
          </p:nvSpPr>
          <p:spPr>
            <a:xfrm>
              <a:off x="9536430" y="452119"/>
              <a:ext cx="204469" cy="179070"/>
            </a:xfrm>
            <a:custGeom>
              <a:avLst/>
              <a:gdLst>
                <a:gd name="connsiteX0" fmla="*/ 204470 w 204469"/>
                <a:gd name="connsiteY0" fmla="*/ 89535 h 179070"/>
                <a:gd name="connsiteX1" fmla="*/ 114935 w 204469"/>
                <a:gd name="connsiteY1" fmla="*/ 179070 h 179070"/>
                <a:gd name="connsiteX2" fmla="*/ 63500 w 204469"/>
                <a:gd name="connsiteY2" fmla="*/ 128270 h 179070"/>
                <a:gd name="connsiteX3" fmla="*/ 89535 w 204469"/>
                <a:gd name="connsiteY3" fmla="*/ 102235 h 179070"/>
                <a:gd name="connsiteX4" fmla="*/ 114935 w 204469"/>
                <a:gd name="connsiteY4" fmla="*/ 128270 h 179070"/>
                <a:gd name="connsiteX5" fmla="*/ 153670 w 204469"/>
                <a:gd name="connsiteY5" fmla="*/ 89535 h 179070"/>
                <a:gd name="connsiteX6" fmla="*/ 114935 w 204469"/>
                <a:gd name="connsiteY6" fmla="*/ 50800 h 179070"/>
                <a:gd name="connsiteX7" fmla="*/ 25400 w 204469"/>
                <a:gd name="connsiteY7" fmla="*/ 140970 h 179070"/>
                <a:gd name="connsiteX8" fmla="*/ 0 w 204469"/>
                <a:gd name="connsiteY8" fmla="*/ 114935 h 179070"/>
                <a:gd name="connsiteX9" fmla="*/ 114935 w 204469"/>
                <a:gd name="connsiteY9" fmla="*/ 0 h 17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469" h="179070">
                  <a:moveTo>
                    <a:pt x="204470" y="89535"/>
                  </a:moveTo>
                  <a:lnTo>
                    <a:pt x="114935" y="179070"/>
                  </a:lnTo>
                  <a:lnTo>
                    <a:pt x="63500" y="128270"/>
                  </a:lnTo>
                  <a:lnTo>
                    <a:pt x="89535" y="102235"/>
                  </a:lnTo>
                  <a:lnTo>
                    <a:pt x="114935" y="128270"/>
                  </a:lnTo>
                  <a:lnTo>
                    <a:pt x="153670" y="89535"/>
                  </a:lnTo>
                  <a:lnTo>
                    <a:pt x="114935" y="50800"/>
                  </a:lnTo>
                  <a:lnTo>
                    <a:pt x="25400" y="140970"/>
                  </a:lnTo>
                  <a:lnTo>
                    <a:pt x="0" y="114935"/>
                  </a:lnTo>
                  <a:lnTo>
                    <a:pt x="11493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371E860-5E78-3790-9FEE-CFC7CFE6116C}"/>
                </a:ext>
              </a:extLst>
            </p:cNvPr>
            <p:cNvSpPr/>
            <p:nvPr/>
          </p:nvSpPr>
          <p:spPr>
            <a:xfrm>
              <a:off x="9305925" y="323850"/>
              <a:ext cx="140334" cy="205105"/>
            </a:xfrm>
            <a:custGeom>
              <a:avLst/>
              <a:gdLst>
                <a:gd name="connsiteX0" fmla="*/ 0 w 140334"/>
                <a:gd name="connsiteY0" fmla="*/ 89535 h 205105"/>
                <a:gd name="connsiteX1" fmla="*/ 89535 w 140334"/>
                <a:gd name="connsiteY1" fmla="*/ 0 h 205105"/>
                <a:gd name="connsiteX2" fmla="*/ 140335 w 140334"/>
                <a:gd name="connsiteY2" fmla="*/ 51435 h 205105"/>
                <a:gd name="connsiteX3" fmla="*/ 114935 w 140334"/>
                <a:gd name="connsiteY3" fmla="*/ 76835 h 205105"/>
                <a:gd name="connsiteX4" fmla="*/ 89535 w 140334"/>
                <a:gd name="connsiteY4" fmla="*/ 51435 h 205105"/>
                <a:gd name="connsiteX5" fmla="*/ 50800 w 140334"/>
                <a:gd name="connsiteY5" fmla="*/ 89535 h 205105"/>
                <a:gd name="connsiteX6" fmla="*/ 140335 w 140334"/>
                <a:gd name="connsiteY6" fmla="*/ 179070 h 205105"/>
                <a:gd name="connsiteX7" fmla="*/ 114935 w 140334"/>
                <a:gd name="connsiteY7" fmla="*/ 205105 h 20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34" h="205105">
                  <a:moveTo>
                    <a:pt x="0" y="89535"/>
                  </a:moveTo>
                  <a:lnTo>
                    <a:pt x="89535" y="0"/>
                  </a:lnTo>
                  <a:lnTo>
                    <a:pt x="140335" y="51435"/>
                  </a:lnTo>
                  <a:lnTo>
                    <a:pt x="114935" y="76835"/>
                  </a:lnTo>
                  <a:lnTo>
                    <a:pt x="89535" y="51435"/>
                  </a:lnTo>
                  <a:lnTo>
                    <a:pt x="50800" y="89535"/>
                  </a:lnTo>
                  <a:lnTo>
                    <a:pt x="140335" y="179070"/>
                  </a:lnTo>
                  <a:lnTo>
                    <a:pt x="114935" y="20510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395FECB-E72C-A99E-B938-5FEE354325F5}"/>
                </a:ext>
              </a:extLst>
            </p:cNvPr>
            <p:cNvSpPr/>
            <p:nvPr/>
          </p:nvSpPr>
          <p:spPr>
            <a:xfrm>
              <a:off x="9472294" y="554355"/>
              <a:ext cx="140970" cy="205104"/>
            </a:xfrm>
            <a:custGeom>
              <a:avLst/>
              <a:gdLst>
                <a:gd name="connsiteX0" fmla="*/ 140970 w 140970"/>
                <a:gd name="connsiteY0" fmla="*/ 115570 h 205104"/>
                <a:gd name="connsiteX1" fmla="*/ 50800 w 140970"/>
                <a:gd name="connsiteY1" fmla="*/ 205105 h 205104"/>
                <a:gd name="connsiteX2" fmla="*/ 0 w 140970"/>
                <a:gd name="connsiteY2" fmla="*/ 153670 h 205104"/>
                <a:gd name="connsiteX3" fmla="*/ 25400 w 140970"/>
                <a:gd name="connsiteY3" fmla="*/ 128270 h 205104"/>
                <a:gd name="connsiteX4" fmla="*/ 50800 w 140970"/>
                <a:gd name="connsiteY4" fmla="*/ 153670 h 205104"/>
                <a:gd name="connsiteX5" fmla="*/ 89536 w 140970"/>
                <a:gd name="connsiteY5" fmla="*/ 115570 h 205104"/>
                <a:gd name="connsiteX6" fmla="*/ 0 w 140970"/>
                <a:gd name="connsiteY6" fmla="*/ 25400 h 205104"/>
                <a:gd name="connsiteX7" fmla="*/ 25400 w 140970"/>
                <a:gd name="connsiteY7" fmla="*/ 0 h 20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970" h="205104">
                  <a:moveTo>
                    <a:pt x="140970" y="115570"/>
                  </a:moveTo>
                  <a:lnTo>
                    <a:pt x="50800" y="205105"/>
                  </a:lnTo>
                  <a:lnTo>
                    <a:pt x="0" y="153670"/>
                  </a:lnTo>
                  <a:lnTo>
                    <a:pt x="25400" y="128270"/>
                  </a:lnTo>
                  <a:lnTo>
                    <a:pt x="50800" y="153670"/>
                  </a:lnTo>
                  <a:lnTo>
                    <a:pt x="89536" y="115570"/>
                  </a:lnTo>
                  <a:lnTo>
                    <a:pt x="0" y="25400"/>
                  </a:lnTo>
                  <a:lnTo>
                    <a:pt x="25400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B2276DF-784B-BC7E-6792-514C9B202683}"/>
                </a:ext>
              </a:extLst>
            </p:cNvPr>
            <p:cNvSpPr/>
            <p:nvPr/>
          </p:nvSpPr>
          <p:spPr>
            <a:xfrm>
              <a:off x="9408159" y="323850"/>
              <a:ext cx="205105" cy="205105"/>
            </a:xfrm>
            <a:custGeom>
              <a:avLst/>
              <a:gdLst>
                <a:gd name="connsiteX0" fmla="*/ 0 w 205105"/>
                <a:gd name="connsiteY0" fmla="*/ 114935 h 205105"/>
                <a:gd name="connsiteX1" fmla="*/ 25400 w 205105"/>
                <a:gd name="connsiteY1" fmla="*/ 140970 h 205105"/>
                <a:gd name="connsiteX2" fmla="*/ 51435 w 205105"/>
                <a:gd name="connsiteY2" fmla="*/ 114935 h 205105"/>
                <a:gd name="connsiteX3" fmla="*/ 140970 w 205105"/>
                <a:gd name="connsiteY3" fmla="*/ 205105 h 205105"/>
                <a:gd name="connsiteX4" fmla="*/ 166370 w 205105"/>
                <a:gd name="connsiteY4" fmla="*/ 179070 h 205105"/>
                <a:gd name="connsiteX5" fmla="*/ 76835 w 205105"/>
                <a:gd name="connsiteY5" fmla="*/ 89535 h 205105"/>
                <a:gd name="connsiteX6" fmla="*/ 114935 w 205105"/>
                <a:gd name="connsiteY6" fmla="*/ 51435 h 205105"/>
                <a:gd name="connsiteX7" fmla="*/ 153670 w 205105"/>
                <a:gd name="connsiteY7" fmla="*/ 89535 h 205105"/>
                <a:gd name="connsiteX8" fmla="*/ 128270 w 205105"/>
                <a:gd name="connsiteY8" fmla="*/ 114935 h 205105"/>
                <a:gd name="connsiteX9" fmla="*/ 153670 w 205105"/>
                <a:gd name="connsiteY9" fmla="*/ 140970 h 205105"/>
                <a:gd name="connsiteX10" fmla="*/ 205105 w 205105"/>
                <a:gd name="connsiteY10" fmla="*/ 89535 h 205105"/>
                <a:gd name="connsiteX11" fmla="*/ 114935 w 205105"/>
                <a:gd name="connsiteY11" fmla="*/ 0 h 20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5105" h="205105">
                  <a:moveTo>
                    <a:pt x="0" y="114935"/>
                  </a:moveTo>
                  <a:lnTo>
                    <a:pt x="25400" y="140970"/>
                  </a:lnTo>
                  <a:lnTo>
                    <a:pt x="51435" y="114935"/>
                  </a:lnTo>
                  <a:lnTo>
                    <a:pt x="140970" y="205105"/>
                  </a:lnTo>
                  <a:lnTo>
                    <a:pt x="166370" y="179070"/>
                  </a:lnTo>
                  <a:lnTo>
                    <a:pt x="76835" y="89535"/>
                  </a:lnTo>
                  <a:lnTo>
                    <a:pt x="114935" y="51435"/>
                  </a:lnTo>
                  <a:lnTo>
                    <a:pt x="153670" y="89535"/>
                  </a:lnTo>
                  <a:lnTo>
                    <a:pt x="128270" y="114935"/>
                  </a:lnTo>
                  <a:lnTo>
                    <a:pt x="153670" y="140970"/>
                  </a:lnTo>
                  <a:lnTo>
                    <a:pt x="205105" y="89535"/>
                  </a:lnTo>
                  <a:lnTo>
                    <a:pt x="11493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A39B7D2-2E38-138A-6BED-7759B53C9E27}"/>
                </a:ext>
              </a:extLst>
            </p:cNvPr>
            <p:cNvSpPr/>
            <p:nvPr/>
          </p:nvSpPr>
          <p:spPr>
            <a:xfrm>
              <a:off x="9305925" y="554355"/>
              <a:ext cx="204469" cy="205104"/>
            </a:xfrm>
            <a:custGeom>
              <a:avLst/>
              <a:gdLst>
                <a:gd name="connsiteX0" fmla="*/ 153670 w 204469"/>
                <a:gd name="connsiteY0" fmla="*/ 89535 h 205104"/>
                <a:gd name="connsiteX1" fmla="*/ 63500 w 204469"/>
                <a:gd name="connsiteY1" fmla="*/ 0 h 205104"/>
                <a:gd name="connsiteX2" fmla="*/ 38100 w 204469"/>
                <a:gd name="connsiteY2" fmla="*/ 25400 h 205104"/>
                <a:gd name="connsiteX3" fmla="*/ 127635 w 204469"/>
                <a:gd name="connsiteY3" fmla="*/ 115570 h 205104"/>
                <a:gd name="connsiteX4" fmla="*/ 89535 w 204469"/>
                <a:gd name="connsiteY4" fmla="*/ 153670 h 205104"/>
                <a:gd name="connsiteX5" fmla="*/ 50800 w 204469"/>
                <a:gd name="connsiteY5" fmla="*/ 115570 h 205104"/>
                <a:gd name="connsiteX6" fmla="*/ 76835 w 204469"/>
                <a:gd name="connsiteY6" fmla="*/ 89535 h 205104"/>
                <a:gd name="connsiteX7" fmla="*/ 50800 w 204469"/>
                <a:gd name="connsiteY7" fmla="*/ 64135 h 205104"/>
                <a:gd name="connsiteX8" fmla="*/ 0 w 204469"/>
                <a:gd name="connsiteY8" fmla="*/ 115570 h 205104"/>
                <a:gd name="connsiteX9" fmla="*/ 89535 w 204469"/>
                <a:gd name="connsiteY9" fmla="*/ 205105 h 205104"/>
                <a:gd name="connsiteX10" fmla="*/ 204470 w 204469"/>
                <a:gd name="connsiteY10" fmla="*/ 89535 h 205104"/>
                <a:gd name="connsiteX11" fmla="*/ 179070 w 204469"/>
                <a:gd name="connsiteY11" fmla="*/ 64135 h 20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4469" h="205104">
                  <a:moveTo>
                    <a:pt x="153670" y="89535"/>
                  </a:moveTo>
                  <a:lnTo>
                    <a:pt x="63500" y="0"/>
                  </a:lnTo>
                  <a:lnTo>
                    <a:pt x="38100" y="25400"/>
                  </a:lnTo>
                  <a:lnTo>
                    <a:pt x="127635" y="115570"/>
                  </a:lnTo>
                  <a:lnTo>
                    <a:pt x="89535" y="153670"/>
                  </a:lnTo>
                  <a:lnTo>
                    <a:pt x="50800" y="115570"/>
                  </a:lnTo>
                  <a:lnTo>
                    <a:pt x="76835" y="89535"/>
                  </a:lnTo>
                  <a:lnTo>
                    <a:pt x="50800" y="64135"/>
                  </a:lnTo>
                  <a:lnTo>
                    <a:pt x="0" y="115570"/>
                  </a:lnTo>
                  <a:lnTo>
                    <a:pt x="89535" y="205105"/>
                  </a:lnTo>
                  <a:lnTo>
                    <a:pt x="204470" y="89535"/>
                  </a:lnTo>
                  <a:lnTo>
                    <a:pt x="179070" y="6413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EE7D855-65E1-E4F1-BF38-202FD04E1FAC}"/>
                </a:ext>
              </a:extLst>
            </p:cNvPr>
            <p:cNvSpPr/>
            <p:nvPr/>
          </p:nvSpPr>
          <p:spPr>
            <a:xfrm rot="-2697569">
              <a:off x="9404889" y="523542"/>
              <a:ext cx="108583" cy="36194"/>
            </a:xfrm>
            <a:custGeom>
              <a:avLst/>
              <a:gdLst>
                <a:gd name="connsiteX0" fmla="*/ 0 w 108583"/>
                <a:gd name="connsiteY0" fmla="*/ 0 h 36194"/>
                <a:gd name="connsiteX1" fmla="*/ 108584 w 108583"/>
                <a:gd name="connsiteY1" fmla="*/ 0 h 36194"/>
                <a:gd name="connsiteX2" fmla="*/ 108584 w 108583"/>
                <a:gd name="connsiteY2" fmla="*/ 36195 h 36194"/>
                <a:gd name="connsiteX3" fmla="*/ 0 w 108583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3" h="36194">
                  <a:moveTo>
                    <a:pt x="0" y="0"/>
                  </a:moveTo>
                  <a:lnTo>
                    <a:pt x="108584" y="0"/>
                  </a:lnTo>
                  <a:lnTo>
                    <a:pt x="108584" y="36195"/>
                  </a:lnTo>
                  <a:lnTo>
                    <a:pt x="0" y="3619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6F9DC79-6DD4-4D6A-D8F4-8A0856C88A56}"/>
                </a:ext>
              </a:extLst>
            </p:cNvPr>
            <p:cNvSpPr/>
            <p:nvPr/>
          </p:nvSpPr>
          <p:spPr>
            <a:xfrm rot="-2698542">
              <a:off x="9432319" y="270974"/>
              <a:ext cx="54609" cy="54609"/>
            </a:xfrm>
            <a:custGeom>
              <a:avLst/>
              <a:gdLst>
                <a:gd name="connsiteX0" fmla="*/ 0 w 54609"/>
                <a:gd name="connsiteY0" fmla="*/ 0 h 54609"/>
                <a:gd name="connsiteX1" fmla="*/ 54609 w 54609"/>
                <a:gd name="connsiteY1" fmla="*/ 0 h 54609"/>
                <a:gd name="connsiteX2" fmla="*/ 54609 w 54609"/>
                <a:gd name="connsiteY2" fmla="*/ 54609 h 54609"/>
                <a:gd name="connsiteX3" fmla="*/ 0 w 54609"/>
                <a:gd name="connsiteY3" fmla="*/ 54609 h 5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09" h="54609">
                  <a:moveTo>
                    <a:pt x="0" y="0"/>
                  </a:moveTo>
                  <a:lnTo>
                    <a:pt x="54609" y="0"/>
                  </a:lnTo>
                  <a:lnTo>
                    <a:pt x="54609" y="54609"/>
                  </a:lnTo>
                  <a:lnTo>
                    <a:pt x="0" y="54609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798E916-4181-21CC-848E-E637966BEDE7}"/>
                </a:ext>
              </a:extLst>
            </p:cNvPr>
            <p:cNvSpPr/>
            <p:nvPr/>
          </p:nvSpPr>
          <p:spPr>
            <a:xfrm>
              <a:off x="9420859" y="746759"/>
              <a:ext cx="76834" cy="76834"/>
            </a:xfrm>
            <a:custGeom>
              <a:avLst/>
              <a:gdLst>
                <a:gd name="connsiteX0" fmla="*/ 0 w 76834"/>
                <a:gd name="connsiteY0" fmla="*/ 38100 h 76834"/>
                <a:gd name="connsiteX1" fmla="*/ 38735 w 76834"/>
                <a:gd name="connsiteY1" fmla="*/ 76835 h 76834"/>
                <a:gd name="connsiteX2" fmla="*/ 76835 w 76834"/>
                <a:gd name="connsiteY2" fmla="*/ 38100 h 76834"/>
                <a:gd name="connsiteX3" fmla="*/ 38735 w 76834"/>
                <a:gd name="connsiteY3" fmla="*/ 0 h 7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34" h="76834">
                  <a:moveTo>
                    <a:pt x="0" y="38100"/>
                  </a:moveTo>
                  <a:lnTo>
                    <a:pt x="38735" y="76835"/>
                  </a:lnTo>
                  <a:lnTo>
                    <a:pt x="76835" y="38100"/>
                  </a:lnTo>
                  <a:lnTo>
                    <a:pt x="3873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2E56FED-8542-57E8-818F-D712DC37DF0B}"/>
                </a:ext>
              </a:extLst>
            </p:cNvPr>
            <p:cNvSpPr/>
            <p:nvPr/>
          </p:nvSpPr>
          <p:spPr>
            <a:xfrm>
              <a:off x="9937115" y="260350"/>
              <a:ext cx="253365" cy="277494"/>
            </a:xfrm>
            <a:custGeom>
              <a:avLst/>
              <a:gdLst>
                <a:gd name="connsiteX0" fmla="*/ 156210 w 253365"/>
                <a:gd name="connsiteY0" fmla="*/ 120650 h 277494"/>
                <a:gd name="connsiteX1" fmla="*/ 173355 w 253365"/>
                <a:gd name="connsiteY1" fmla="*/ 117475 h 277494"/>
                <a:gd name="connsiteX2" fmla="*/ 178435 w 253365"/>
                <a:gd name="connsiteY2" fmla="*/ 79375 h 277494"/>
                <a:gd name="connsiteX3" fmla="*/ 173355 w 253365"/>
                <a:gd name="connsiteY3" fmla="*/ 40640 h 277494"/>
                <a:gd name="connsiteX4" fmla="*/ 156210 w 253365"/>
                <a:gd name="connsiteY4" fmla="*/ 37465 h 277494"/>
                <a:gd name="connsiteX5" fmla="*/ 81280 w 253365"/>
                <a:gd name="connsiteY5" fmla="*/ 37465 h 277494"/>
                <a:gd name="connsiteX6" fmla="*/ 81280 w 253365"/>
                <a:gd name="connsiteY6" fmla="*/ 120650 h 277494"/>
                <a:gd name="connsiteX7" fmla="*/ 156210 w 253365"/>
                <a:gd name="connsiteY7" fmla="*/ 120650 h 277494"/>
                <a:gd name="connsiteX8" fmla="*/ 221615 w 253365"/>
                <a:gd name="connsiteY8" fmla="*/ 238760 h 277494"/>
                <a:gd name="connsiteX9" fmla="*/ 253365 w 253365"/>
                <a:gd name="connsiteY9" fmla="*/ 238760 h 277494"/>
                <a:gd name="connsiteX10" fmla="*/ 253365 w 253365"/>
                <a:gd name="connsiteY10" fmla="*/ 277495 h 277494"/>
                <a:gd name="connsiteX11" fmla="*/ 213360 w 253365"/>
                <a:gd name="connsiteY11" fmla="*/ 277495 h 277494"/>
                <a:gd name="connsiteX12" fmla="*/ 186055 w 253365"/>
                <a:gd name="connsiteY12" fmla="*/ 269875 h 277494"/>
                <a:gd name="connsiteX13" fmla="*/ 175260 w 253365"/>
                <a:gd name="connsiteY13" fmla="*/ 198120 h 277494"/>
                <a:gd name="connsiteX14" fmla="*/ 166370 w 253365"/>
                <a:gd name="connsiteY14" fmla="*/ 163830 h 277494"/>
                <a:gd name="connsiteX15" fmla="*/ 139065 w 253365"/>
                <a:gd name="connsiteY15" fmla="*/ 156210 h 277494"/>
                <a:gd name="connsiteX16" fmla="*/ 80010 w 253365"/>
                <a:gd name="connsiteY16" fmla="*/ 156210 h 277494"/>
                <a:gd name="connsiteX17" fmla="*/ 80010 w 253365"/>
                <a:gd name="connsiteY17" fmla="*/ 239395 h 277494"/>
                <a:gd name="connsiteX18" fmla="*/ 118110 w 253365"/>
                <a:gd name="connsiteY18" fmla="*/ 239395 h 277494"/>
                <a:gd name="connsiteX19" fmla="*/ 118110 w 253365"/>
                <a:gd name="connsiteY19" fmla="*/ 276860 h 277494"/>
                <a:gd name="connsiteX20" fmla="*/ 0 w 253365"/>
                <a:gd name="connsiteY20" fmla="*/ 276860 h 277494"/>
                <a:gd name="connsiteX21" fmla="*/ 0 w 253365"/>
                <a:gd name="connsiteY21" fmla="*/ 239395 h 277494"/>
                <a:gd name="connsiteX22" fmla="*/ 37465 w 253365"/>
                <a:gd name="connsiteY22" fmla="*/ 239395 h 277494"/>
                <a:gd name="connsiteX23" fmla="*/ 37465 w 253365"/>
                <a:gd name="connsiteY23" fmla="*/ 37465 h 277494"/>
                <a:gd name="connsiteX24" fmla="*/ 0 w 253365"/>
                <a:gd name="connsiteY24" fmla="*/ 37465 h 277494"/>
                <a:gd name="connsiteX25" fmla="*/ 0 w 253365"/>
                <a:gd name="connsiteY25" fmla="*/ 0 h 277494"/>
                <a:gd name="connsiteX26" fmla="*/ 168910 w 253365"/>
                <a:gd name="connsiteY26" fmla="*/ 0 h 277494"/>
                <a:gd name="connsiteX27" fmla="*/ 207645 w 253365"/>
                <a:gd name="connsiteY27" fmla="*/ 11430 h 277494"/>
                <a:gd name="connsiteX28" fmla="*/ 222885 w 253365"/>
                <a:gd name="connsiteY28" fmla="*/ 77470 h 277494"/>
                <a:gd name="connsiteX29" fmla="*/ 179705 w 253365"/>
                <a:gd name="connsiteY29" fmla="*/ 140335 h 277494"/>
                <a:gd name="connsiteX30" fmla="*/ 179705 w 253365"/>
                <a:gd name="connsiteY30" fmla="*/ 140970 h 277494"/>
                <a:gd name="connsiteX31" fmla="*/ 219075 w 253365"/>
                <a:gd name="connsiteY31" fmla="*/ 198120 h 277494"/>
                <a:gd name="connsiteX32" fmla="*/ 221615 w 253365"/>
                <a:gd name="connsiteY32" fmla="*/ 238760 h 27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3365" h="277494">
                  <a:moveTo>
                    <a:pt x="156210" y="120650"/>
                  </a:moveTo>
                  <a:cubicBezTo>
                    <a:pt x="167640" y="120650"/>
                    <a:pt x="171450" y="119380"/>
                    <a:pt x="173355" y="117475"/>
                  </a:cubicBezTo>
                  <a:cubicBezTo>
                    <a:pt x="177165" y="113665"/>
                    <a:pt x="178435" y="107950"/>
                    <a:pt x="178435" y="79375"/>
                  </a:cubicBezTo>
                  <a:cubicBezTo>
                    <a:pt x="178435" y="50800"/>
                    <a:pt x="177165" y="43815"/>
                    <a:pt x="173355" y="40640"/>
                  </a:cubicBezTo>
                  <a:cubicBezTo>
                    <a:pt x="171450" y="38735"/>
                    <a:pt x="167640" y="37465"/>
                    <a:pt x="156210" y="37465"/>
                  </a:cubicBezTo>
                  <a:lnTo>
                    <a:pt x="81280" y="37465"/>
                  </a:lnTo>
                  <a:lnTo>
                    <a:pt x="81280" y="120650"/>
                  </a:lnTo>
                  <a:lnTo>
                    <a:pt x="156210" y="120650"/>
                  </a:lnTo>
                  <a:close/>
                  <a:moveTo>
                    <a:pt x="221615" y="238760"/>
                  </a:moveTo>
                  <a:lnTo>
                    <a:pt x="253365" y="238760"/>
                  </a:lnTo>
                  <a:lnTo>
                    <a:pt x="253365" y="277495"/>
                  </a:lnTo>
                  <a:lnTo>
                    <a:pt x="213360" y="277495"/>
                  </a:lnTo>
                  <a:cubicBezTo>
                    <a:pt x="196850" y="277495"/>
                    <a:pt x="190500" y="274955"/>
                    <a:pt x="186055" y="269875"/>
                  </a:cubicBezTo>
                  <a:cubicBezTo>
                    <a:pt x="180340" y="264160"/>
                    <a:pt x="177165" y="253365"/>
                    <a:pt x="175260" y="198120"/>
                  </a:cubicBezTo>
                  <a:cubicBezTo>
                    <a:pt x="174625" y="175895"/>
                    <a:pt x="171450" y="168910"/>
                    <a:pt x="166370" y="163830"/>
                  </a:cubicBezTo>
                  <a:cubicBezTo>
                    <a:pt x="160020" y="157480"/>
                    <a:pt x="153035" y="156210"/>
                    <a:pt x="139065" y="156210"/>
                  </a:cubicBezTo>
                  <a:lnTo>
                    <a:pt x="80010" y="156210"/>
                  </a:lnTo>
                  <a:lnTo>
                    <a:pt x="80010" y="239395"/>
                  </a:lnTo>
                  <a:lnTo>
                    <a:pt x="118110" y="239395"/>
                  </a:lnTo>
                  <a:lnTo>
                    <a:pt x="118110" y="276860"/>
                  </a:lnTo>
                  <a:lnTo>
                    <a:pt x="0" y="276860"/>
                  </a:lnTo>
                  <a:lnTo>
                    <a:pt x="0" y="239395"/>
                  </a:lnTo>
                  <a:lnTo>
                    <a:pt x="37465" y="239395"/>
                  </a:lnTo>
                  <a:lnTo>
                    <a:pt x="37465" y="37465"/>
                  </a:lnTo>
                  <a:lnTo>
                    <a:pt x="0" y="37465"/>
                  </a:lnTo>
                  <a:lnTo>
                    <a:pt x="0" y="0"/>
                  </a:lnTo>
                  <a:lnTo>
                    <a:pt x="168910" y="0"/>
                  </a:lnTo>
                  <a:cubicBezTo>
                    <a:pt x="187325" y="0"/>
                    <a:pt x="199390" y="3175"/>
                    <a:pt x="207645" y="11430"/>
                  </a:cubicBezTo>
                  <a:cubicBezTo>
                    <a:pt x="218440" y="22225"/>
                    <a:pt x="222885" y="35560"/>
                    <a:pt x="222885" y="77470"/>
                  </a:cubicBezTo>
                  <a:cubicBezTo>
                    <a:pt x="222885" y="126365"/>
                    <a:pt x="211455" y="135890"/>
                    <a:pt x="179705" y="140335"/>
                  </a:cubicBezTo>
                  <a:lnTo>
                    <a:pt x="179705" y="140970"/>
                  </a:lnTo>
                  <a:cubicBezTo>
                    <a:pt x="208915" y="146685"/>
                    <a:pt x="217170" y="157480"/>
                    <a:pt x="219075" y="198120"/>
                  </a:cubicBezTo>
                  <a:cubicBezTo>
                    <a:pt x="220345" y="210185"/>
                    <a:pt x="220980" y="226695"/>
                    <a:pt x="221615" y="23876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D97EF35-3441-3F12-1975-CA20F761DCEF}"/>
                </a:ext>
              </a:extLst>
            </p:cNvPr>
            <p:cNvSpPr/>
            <p:nvPr/>
          </p:nvSpPr>
          <p:spPr>
            <a:xfrm>
              <a:off x="10222230" y="259715"/>
              <a:ext cx="220344" cy="278129"/>
            </a:xfrm>
            <a:custGeom>
              <a:avLst/>
              <a:gdLst>
                <a:gd name="connsiteX0" fmla="*/ 0 w 220344"/>
                <a:gd name="connsiteY0" fmla="*/ 0 h 278129"/>
                <a:gd name="connsiteX1" fmla="*/ 0 w 220344"/>
                <a:gd name="connsiteY1" fmla="*/ 38100 h 278129"/>
                <a:gd name="connsiteX2" fmla="*/ 36830 w 220344"/>
                <a:gd name="connsiteY2" fmla="*/ 38100 h 278129"/>
                <a:gd name="connsiteX3" fmla="*/ 36830 w 220344"/>
                <a:gd name="connsiteY3" fmla="*/ 240665 h 278129"/>
                <a:gd name="connsiteX4" fmla="*/ 0 w 220344"/>
                <a:gd name="connsiteY4" fmla="*/ 240665 h 278129"/>
                <a:gd name="connsiteX5" fmla="*/ 0 w 220344"/>
                <a:gd name="connsiteY5" fmla="*/ 278130 h 278129"/>
                <a:gd name="connsiteX6" fmla="*/ 220345 w 220344"/>
                <a:gd name="connsiteY6" fmla="*/ 278130 h 278129"/>
                <a:gd name="connsiteX7" fmla="*/ 220345 w 220344"/>
                <a:gd name="connsiteY7" fmla="*/ 188595 h 278129"/>
                <a:gd name="connsiteX8" fmla="*/ 179070 w 220344"/>
                <a:gd name="connsiteY8" fmla="*/ 188595 h 278129"/>
                <a:gd name="connsiteX9" fmla="*/ 179070 w 220344"/>
                <a:gd name="connsiteY9" fmla="*/ 240665 h 278129"/>
                <a:gd name="connsiteX10" fmla="*/ 79375 w 220344"/>
                <a:gd name="connsiteY10" fmla="*/ 240665 h 278129"/>
                <a:gd name="connsiteX11" fmla="*/ 79375 w 220344"/>
                <a:gd name="connsiteY11" fmla="*/ 152400 h 278129"/>
                <a:gd name="connsiteX12" fmla="*/ 154305 w 220344"/>
                <a:gd name="connsiteY12" fmla="*/ 152400 h 278129"/>
                <a:gd name="connsiteX13" fmla="*/ 154305 w 220344"/>
                <a:gd name="connsiteY13" fmla="*/ 115570 h 278129"/>
                <a:gd name="connsiteX14" fmla="*/ 79375 w 220344"/>
                <a:gd name="connsiteY14" fmla="*/ 115570 h 278129"/>
                <a:gd name="connsiteX15" fmla="*/ 79375 w 220344"/>
                <a:gd name="connsiteY15" fmla="*/ 38100 h 278129"/>
                <a:gd name="connsiteX16" fmla="*/ 175895 w 220344"/>
                <a:gd name="connsiteY16" fmla="*/ 38100 h 278129"/>
                <a:gd name="connsiteX17" fmla="*/ 175895 w 220344"/>
                <a:gd name="connsiteY17" fmla="*/ 83820 h 278129"/>
                <a:gd name="connsiteX18" fmla="*/ 217805 w 220344"/>
                <a:gd name="connsiteY18" fmla="*/ 83820 h 278129"/>
                <a:gd name="connsiteX19" fmla="*/ 217805 w 220344"/>
                <a:gd name="connsiteY19" fmla="*/ 0 h 27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344" h="278129">
                  <a:moveTo>
                    <a:pt x="0" y="0"/>
                  </a:moveTo>
                  <a:lnTo>
                    <a:pt x="0" y="38100"/>
                  </a:lnTo>
                  <a:lnTo>
                    <a:pt x="36830" y="38100"/>
                  </a:lnTo>
                  <a:lnTo>
                    <a:pt x="36830" y="240665"/>
                  </a:lnTo>
                  <a:lnTo>
                    <a:pt x="0" y="240665"/>
                  </a:lnTo>
                  <a:lnTo>
                    <a:pt x="0" y="278130"/>
                  </a:lnTo>
                  <a:lnTo>
                    <a:pt x="220345" y="278130"/>
                  </a:lnTo>
                  <a:lnTo>
                    <a:pt x="220345" y="188595"/>
                  </a:lnTo>
                  <a:lnTo>
                    <a:pt x="179070" y="188595"/>
                  </a:lnTo>
                  <a:lnTo>
                    <a:pt x="179070" y="240665"/>
                  </a:lnTo>
                  <a:lnTo>
                    <a:pt x="79375" y="240665"/>
                  </a:lnTo>
                  <a:lnTo>
                    <a:pt x="79375" y="152400"/>
                  </a:lnTo>
                  <a:lnTo>
                    <a:pt x="154305" y="152400"/>
                  </a:lnTo>
                  <a:lnTo>
                    <a:pt x="154305" y="115570"/>
                  </a:lnTo>
                  <a:lnTo>
                    <a:pt x="79375" y="115570"/>
                  </a:lnTo>
                  <a:lnTo>
                    <a:pt x="79375" y="38100"/>
                  </a:lnTo>
                  <a:lnTo>
                    <a:pt x="175895" y="38100"/>
                  </a:lnTo>
                  <a:lnTo>
                    <a:pt x="175895" y="83820"/>
                  </a:lnTo>
                  <a:lnTo>
                    <a:pt x="217805" y="83820"/>
                  </a:lnTo>
                  <a:lnTo>
                    <a:pt x="21780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0CF1AF3-FA82-91A7-9490-2B808E57DDDD}"/>
                </a:ext>
              </a:extLst>
            </p:cNvPr>
            <p:cNvSpPr/>
            <p:nvPr/>
          </p:nvSpPr>
          <p:spPr>
            <a:xfrm>
              <a:off x="10471784" y="260350"/>
              <a:ext cx="273684" cy="278765"/>
            </a:xfrm>
            <a:custGeom>
              <a:avLst/>
              <a:gdLst>
                <a:gd name="connsiteX0" fmla="*/ 0 w 273684"/>
                <a:gd name="connsiteY0" fmla="*/ 37465 h 278765"/>
                <a:gd name="connsiteX1" fmla="*/ 0 w 273684"/>
                <a:gd name="connsiteY1" fmla="*/ 0 h 278765"/>
                <a:gd name="connsiteX2" fmla="*/ 115570 w 273684"/>
                <a:gd name="connsiteY2" fmla="*/ 0 h 278765"/>
                <a:gd name="connsiteX3" fmla="*/ 115570 w 273684"/>
                <a:gd name="connsiteY3" fmla="*/ 37465 h 278765"/>
                <a:gd name="connsiteX4" fmla="*/ 78105 w 273684"/>
                <a:gd name="connsiteY4" fmla="*/ 37465 h 278765"/>
                <a:gd name="connsiteX5" fmla="*/ 135890 w 273684"/>
                <a:gd name="connsiteY5" fmla="*/ 236855 h 278765"/>
                <a:gd name="connsiteX6" fmla="*/ 141605 w 273684"/>
                <a:gd name="connsiteY6" fmla="*/ 236855 h 278765"/>
                <a:gd name="connsiteX7" fmla="*/ 200025 w 273684"/>
                <a:gd name="connsiteY7" fmla="*/ 37465 h 278765"/>
                <a:gd name="connsiteX8" fmla="*/ 162560 w 273684"/>
                <a:gd name="connsiteY8" fmla="*/ 37465 h 278765"/>
                <a:gd name="connsiteX9" fmla="*/ 162560 w 273684"/>
                <a:gd name="connsiteY9" fmla="*/ 0 h 278765"/>
                <a:gd name="connsiteX10" fmla="*/ 273685 w 273684"/>
                <a:gd name="connsiteY10" fmla="*/ 0 h 278765"/>
                <a:gd name="connsiteX11" fmla="*/ 273685 w 273684"/>
                <a:gd name="connsiteY11" fmla="*/ 37465 h 278765"/>
                <a:gd name="connsiteX12" fmla="*/ 243205 w 273684"/>
                <a:gd name="connsiteY12" fmla="*/ 37465 h 278765"/>
                <a:gd name="connsiteX13" fmla="*/ 171450 w 273684"/>
                <a:gd name="connsiteY13" fmla="*/ 265430 h 278765"/>
                <a:gd name="connsiteX14" fmla="*/ 152400 w 273684"/>
                <a:gd name="connsiteY14" fmla="*/ 278765 h 278765"/>
                <a:gd name="connsiteX15" fmla="*/ 121285 w 273684"/>
                <a:gd name="connsiteY15" fmla="*/ 278765 h 278765"/>
                <a:gd name="connsiteX16" fmla="*/ 102235 w 273684"/>
                <a:gd name="connsiteY16" fmla="*/ 265430 h 278765"/>
                <a:gd name="connsiteX17" fmla="*/ 30480 w 273684"/>
                <a:gd name="connsiteY17" fmla="*/ 37465 h 278765"/>
                <a:gd name="connsiteX18" fmla="*/ 0 w 273684"/>
                <a:gd name="connsiteY18" fmla="*/ 37465 h 27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684" h="278765">
                  <a:moveTo>
                    <a:pt x="0" y="37465"/>
                  </a:moveTo>
                  <a:lnTo>
                    <a:pt x="0" y="0"/>
                  </a:lnTo>
                  <a:lnTo>
                    <a:pt x="115570" y="0"/>
                  </a:lnTo>
                  <a:lnTo>
                    <a:pt x="115570" y="37465"/>
                  </a:lnTo>
                  <a:lnTo>
                    <a:pt x="78105" y="37465"/>
                  </a:lnTo>
                  <a:lnTo>
                    <a:pt x="135890" y="236855"/>
                  </a:lnTo>
                  <a:lnTo>
                    <a:pt x="141605" y="236855"/>
                  </a:lnTo>
                  <a:lnTo>
                    <a:pt x="200025" y="37465"/>
                  </a:lnTo>
                  <a:lnTo>
                    <a:pt x="162560" y="37465"/>
                  </a:lnTo>
                  <a:lnTo>
                    <a:pt x="162560" y="0"/>
                  </a:lnTo>
                  <a:lnTo>
                    <a:pt x="273685" y="0"/>
                  </a:lnTo>
                  <a:lnTo>
                    <a:pt x="273685" y="37465"/>
                  </a:lnTo>
                  <a:lnTo>
                    <a:pt x="243205" y="37465"/>
                  </a:lnTo>
                  <a:lnTo>
                    <a:pt x="171450" y="265430"/>
                  </a:lnTo>
                  <a:cubicBezTo>
                    <a:pt x="167640" y="276860"/>
                    <a:pt x="164465" y="278765"/>
                    <a:pt x="152400" y="278765"/>
                  </a:cubicBezTo>
                  <a:lnTo>
                    <a:pt x="121285" y="278765"/>
                  </a:lnTo>
                  <a:cubicBezTo>
                    <a:pt x="109220" y="278765"/>
                    <a:pt x="105410" y="276225"/>
                    <a:pt x="102235" y="265430"/>
                  </a:cubicBezTo>
                  <a:lnTo>
                    <a:pt x="30480" y="37465"/>
                  </a:lnTo>
                  <a:lnTo>
                    <a:pt x="0" y="3746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749E75A-2E31-88BC-43CE-2313F1700212}"/>
                </a:ext>
              </a:extLst>
            </p:cNvPr>
            <p:cNvSpPr/>
            <p:nvPr/>
          </p:nvSpPr>
          <p:spPr>
            <a:xfrm>
              <a:off x="10715625" y="258445"/>
              <a:ext cx="275590" cy="280035"/>
            </a:xfrm>
            <a:custGeom>
              <a:avLst/>
              <a:gdLst>
                <a:gd name="connsiteX0" fmla="*/ 97790 w 275590"/>
                <a:gd name="connsiteY0" fmla="*/ 156210 h 280035"/>
                <a:gd name="connsiteX1" fmla="*/ 173355 w 275590"/>
                <a:gd name="connsiteY1" fmla="*/ 156210 h 280035"/>
                <a:gd name="connsiteX2" fmla="*/ 139065 w 275590"/>
                <a:gd name="connsiteY2" fmla="*/ 38735 h 280035"/>
                <a:gd name="connsiteX3" fmla="*/ 133350 w 275590"/>
                <a:gd name="connsiteY3" fmla="*/ 38735 h 280035"/>
                <a:gd name="connsiteX4" fmla="*/ 97790 w 275590"/>
                <a:gd name="connsiteY4" fmla="*/ 156210 h 280035"/>
                <a:gd name="connsiteX5" fmla="*/ 0 w 275590"/>
                <a:gd name="connsiteY5" fmla="*/ 279400 h 280035"/>
                <a:gd name="connsiteX6" fmla="*/ 0 w 275590"/>
                <a:gd name="connsiteY6" fmla="*/ 241300 h 280035"/>
                <a:gd name="connsiteX7" fmla="*/ 30480 w 275590"/>
                <a:gd name="connsiteY7" fmla="*/ 241300 h 280035"/>
                <a:gd name="connsiteX8" fmla="*/ 102235 w 275590"/>
                <a:gd name="connsiteY8" fmla="*/ 13335 h 280035"/>
                <a:gd name="connsiteX9" fmla="*/ 121285 w 275590"/>
                <a:gd name="connsiteY9" fmla="*/ 0 h 280035"/>
                <a:gd name="connsiteX10" fmla="*/ 154305 w 275590"/>
                <a:gd name="connsiteY10" fmla="*/ 0 h 280035"/>
                <a:gd name="connsiteX11" fmla="*/ 173355 w 275590"/>
                <a:gd name="connsiteY11" fmla="*/ 13335 h 280035"/>
                <a:gd name="connsiteX12" fmla="*/ 245110 w 275590"/>
                <a:gd name="connsiteY12" fmla="*/ 241300 h 280035"/>
                <a:gd name="connsiteX13" fmla="*/ 275590 w 275590"/>
                <a:gd name="connsiteY13" fmla="*/ 241300 h 280035"/>
                <a:gd name="connsiteX14" fmla="*/ 275590 w 275590"/>
                <a:gd name="connsiteY14" fmla="*/ 279400 h 280035"/>
                <a:gd name="connsiteX15" fmla="*/ 160655 w 275590"/>
                <a:gd name="connsiteY15" fmla="*/ 279400 h 280035"/>
                <a:gd name="connsiteX16" fmla="*/ 160655 w 275590"/>
                <a:gd name="connsiteY16" fmla="*/ 241300 h 280035"/>
                <a:gd name="connsiteX17" fmla="*/ 198755 w 275590"/>
                <a:gd name="connsiteY17" fmla="*/ 241300 h 280035"/>
                <a:gd name="connsiteX18" fmla="*/ 184150 w 275590"/>
                <a:gd name="connsiteY18" fmla="*/ 191770 h 280035"/>
                <a:gd name="connsiteX19" fmla="*/ 87630 w 275590"/>
                <a:gd name="connsiteY19" fmla="*/ 192405 h 280035"/>
                <a:gd name="connsiteX20" fmla="*/ 73025 w 275590"/>
                <a:gd name="connsiteY20" fmla="*/ 241935 h 280035"/>
                <a:gd name="connsiteX21" fmla="*/ 111125 w 275590"/>
                <a:gd name="connsiteY21" fmla="*/ 241935 h 280035"/>
                <a:gd name="connsiteX22" fmla="*/ 111125 w 275590"/>
                <a:gd name="connsiteY22" fmla="*/ 280035 h 280035"/>
                <a:gd name="connsiteX23" fmla="*/ 0 w 275590"/>
                <a:gd name="connsiteY23" fmla="*/ 280035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5590" h="280035">
                  <a:moveTo>
                    <a:pt x="97790" y="156210"/>
                  </a:moveTo>
                  <a:lnTo>
                    <a:pt x="173355" y="156210"/>
                  </a:lnTo>
                  <a:lnTo>
                    <a:pt x="139065" y="38735"/>
                  </a:lnTo>
                  <a:lnTo>
                    <a:pt x="133350" y="38735"/>
                  </a:lnTo>
                  <a:lnTo>
                    <a:pt x="97790" y="156210"/>
                  </a:lnTo>
                  <a:close/>
                  <a:moveTo>
                    <a:pt x="0" y="279400"/>
                  </a:moveTo>
                  <a:lnTo>
                    <a:pt x="0" y="241300"/>
                  </a:lnTo>
                  <a:lnTo>
                    <a:pt x="30480" y="241300"/>
                  </a:lnTo>
                  <a:lnTo>
                    <a:pt x="102235" y="13335"/>
                  </a:lnTo>
                  <a:cubicBezTo>
                    <a:pt x="106045" y="1905"/>
                    <a:pt x="109220" y="0"/>
                    <a:pt x="121285" y="0"/>
                  </a:cubicBezTo>
                  <a:lnTo>
                    <a:pt x="154305" y="0"/>
                  </a:lnTo>
                  <a:cubicBezTo>
                    <a:pt x="166370" y="0"/>
                    <a:pt x="169545" y="2540"/>
                    <a:pt x="173355" y="13335"/>
                  </a:cubicBezTo>
                  <a:lnTo>
                    <a:pt x="245110" y="241300"/>
                  </a:lnTo>
                  <a:lnTo>
                    <a:pt x="275590" y="241300"/>
                  </a:lnTo>
                  <a:lnTo>
                    <a:pt x="275590" y="279400"/>
                  </a:lnTo>
                  <a:lnTo>
                    <a:pt x="160655" y="279400"/>
                  </a:lnTo>
                  <a:lnTo>
                    <a:pt x="160655" y="241300"/>
                  </a:lnTo>
                  <a:lnTo>
                    <a:pt x="198755" y="241300"/>
                  </a:lnTo>
                  <a:lnTo>
                    <a:pt x="184150" y="191770"/>
                  </a:lnTo>
                  <a:cubicBezTo>
                    <a:pt x="160020" y="191770"/>
                    <a:pt x="113030" y="192405"/>
                    <a:pt x="87630" y="192405"/>
                  </a:cubicBezTo>
                  <a:lnTo>
                    <a:pt x="73025" y="241935"/>
                  </a:lnTo>
                  <a:lnTo>
                    <a:pt x="111125" y="241935"/>
                  </a:lnTo>
                  <a:lnTo>
                    <a:pt x="111125" y="280035"/>
                  </a:lnTo>
                  <a:lnTo>
                    <a:pt x="0" y="28003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F47FA30-5DBF-4A98-5967-FEA47289F808}"/>
                </a:ext>
              </a:extLst>
            </p:cNvPr>
            <p:cNvSpPr/>
            <p:nvPr/>
          </p:nvSpPr>
          <p:spPr>
            <a:xfrm>
              <a:off x="9938384" y="597534"/>
              <a:ext cx="220345" cy="223520"/>
            </a:xfrm>
            <a:custGeom>
              <a:avLst/>
              <a:gdLst>
                <a:gd name="connsiteX0" fmla="*/ 137795 w 220345"/>
                <a:gd name="connsiteY0" fmla="*/ 17780 h 223520"/>
                <a:gd name="connsiteX1" fmla="*/ 137795 w 220345"/>
                <a:gd name="connsiteY1" fmla="*/ 0 h 223520"/>
                <a:gd name="connsiteX2" fmla="*/ 220345 w 220345"/>
                <a:gd name="connsiteY2" fmla="*/ 0 h 223520"/>
                <a:gd name="connsiteX3" fmla="*/ 220345 w 220345"/>
                <a:gd name="connsiteY3" fmla="*/ 17780 h 223520"/>
                <a:gd name="connsiteX4" fmla="*/ 189230 w 220345"/>
                <a:gd name="connsiteY4" fmla="*/ 17780 h 223520"/>
                <a:gd name="connsiteX5" fmla="*/ 189230 w 220345"/>
                <a:gd name="connsiteY5" fmla="*/ 133985 h 223520"/>
                <a:gd name="connsiteX6" fmla="*/ 173990 w 220345"/>
                <a:gd name="connsiteY6" fmla="*/ 213995 h 223520"/>
                <a:gd name="connsiteX7" fmla="*/ 133985 w 220345"/>
                <a:gd name="connsiteY7" fmla="*/ 223520 h 223520"/>
                <a:gd name="connsiteX8" fmla="*/ 84455 w 220345"/>
                <a:gd name="connsiteY8" fmla="*/ 223520 h 223520"/>
                <a:gd name="connsiteX9" fmla="*/ 45720 w 220345"/>
                <a:gd name="connsiteY9" fmla="*/ 213995 h 223520"/>
                <a:gd name="connsiteX10" fmla="*/ 30480 w 220345"/>
                <a:gd name="connsiteY10" fmla="*/ 133985 h 223520"/>
                <a:gd name="connsiteX11" fmla="*/ 30480 w 220345"/>
                <a:gd name="connsiteY11" fmla="*/ 17780 h 223520"/>
                <a:gd name="connsiteX12" fmla="*/ 0 w 220345"/>
                <a:gd name="connsiteY12" fmla="*/ 17780 h 223520"/>
                <a:gd name="connsiteX13" fmla="*/ 0 w 220345"/>
                <a:gd name="connsiteY13" fmla="*/ 0 h 223520"/>
                <a:gd name="connsiteX14" fmla="*/ 81915 w 220345"/>
                <a:gd name="connsiteY14" fmla="*/ 0 h 223520"/>
                <a:gd name="connsiteX15" fmla="*/ 81915 w 220345"/>
                <a:gd name="connsiteY15" fmla="*/ 17780 h 223520"/>
                <a:gd name="connsiteX16" fmla="*/ 48260 w 220345"/>
                <a:gd name="connsiteY16" fmla="*/ 17780 h 223520"/>
                <a:gd name="connsiteX17" fmla="*/ 48260 w 220345"/>
                <a:gd name="connsiteY17" fmla="*/ 135255 h 223520"/>
                <a:gd name="connsiteX18" fmla="*/ 59055 w 220345"/>
                <a:gd name="connsiteY18" fmla="*/ 199390 h 223520"/>
                <a:gd name="connsiteX19" fmla="*/ 88265 w 220345"/>
                <a:gd name="connsiteY19" fmla="*/ 206375 h 223520"/>
                <a:gd name="connsiteX20" fmla="*/ 131445 w 220345"/>
                <a:gd name="connsiteY20" fmla="*/ 206375 h 223520"/>
                <a:gd name="connsiteX21" fmla="*/ 160020 w 220345"/>
                <a:gd name="connsiteY21" fmla="*/ 199390 h 223520"/>
                <a:gd name="connsiteX22" fmla="*/ 170815 w 220345"/>
                <a:gd name="connsiteY22" fmla="*/ 135255 h 223520"/>
                <a:gd name="connsiteX23" fmla="*/ 170815 w 220345"/>
                <a:gd name="connsiteY23" fmla="*/ 17780 h 223520"/>
                <a:gd name="connsiteX24" fmla="*/ 137795 w 220345"/>
                <a:gd name="connsiteY24" fmla="*/ 1778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0345" h="223520">
                  <a:moveTo>
                    <a:pt x="137795" y="17780"/>
                  </a:moveTo>
                  <a:lnTo>
                    <a:pt x="137795" y="0"/>
                  </a:lnTo>
                  <a:lnTo>
                    <a:pt x="220345" y="0"/>
                  </a:lnTo>
                  <a:lnTo>
                    <a:pt x="220345" y="17780"/>
                  </a:lnTo>
                  <a:lnTo>
                    <a:pt x="189230" y="17780"/>
                  </a:lnTo>
                  <a:lnTo>
                    <a:pt x="189230" y="133985"/>
                  </a:lnTo>
                  <a:cubicBezTo>
                    <a:pt x="189230" y="186055"/>
                    <a:pt x="184785" y="202565"/>
                    <a:pt x="173990" y="213995"/>
                  </a:cubicBezTo>
                  <a:cubicBezTo>
                    <a:pt x="167005" y="220980"/>
                    <a:pt x="156210" y="223520"/>
                    <a:pt x="133985" y="223520"/>
                  </a:cubicBezTo>
                  <a:lnTo>
                    <a:pt x="84455" y="223520"/>
                  </a:lnTo>
                  <a:cubicBezTo>
                    <a:pt x="62230" y="223520"/>
                    <a:pt x="52705" y="220980"/>
                    <a:pt x="45720" y="213995"/>
                  </a:cubicBezTo>
                  <a:cubicBezTo>
                    <a:pt x="34925" y="203200"/>
                    <a:pt x="30480" y="186690"/>
                    <a:pt x="30480" y="133985"/>
                  </a:cubicBezTo>
                  <a:lnTo>
                    <a:pt x="30480" y="17780"/>
                  </a:lnTo>
                  <a:lnTo>
                    <a:pt x="0" y="17780"/>
                  </a:lnTo>
                  <a:lnTo>
                    <a:pt x="0" y="0"/>
                  </a:lnTo>
                  <a:lnTo>
                    <a:pt x="81915" y="0"/>
                  </a:lnTo>
                  <a:lnTo>
                    <a:pt x="81915" y="17780"/>
                  </a:lnTo>
                  <a:lnTo>
                    <a:pt x="48260" y="17780"/>
                  </a:lnTo>
                  <a:lnTo>
                    <a:pt x="48260" y="135255"/>
                  </a:lnTo>
                  <a:cubicBezTo>
                    <a:pt x="48260" y="181610"/>
                    <a:pt x="52705" y="192405"/>
                    <a:pt x="59055" y="199390"/>
                  </a:cubicBezTo>
                  <a:cubicBezTo>
                    <a:pt x="63500" y="203835"/>
                    <a:pt x="69215" y="206375"/>
                    <a:pt x="88265" y="206375"/>
                  </a:cubicBezTo>
                  <a:lnTo>
                    <a:pt x="131445" y="206375"/>
                  </a:lnTo>
                  <a:cubicBezTo>
                    <a:pt x="150495" y="206375"/>
                    <a:pt x="156210" y="203835"/>
                    <a:pt x="160020" y="199390"/>
                  </a:cubicBezTo>
                  <a:cubicBezTo>
                    <a:pt x="167005" y="192405"/>
                    <a:pt x="170815" y="182245"/>
                    <a:pt x="170815" y="135255"/>
                  </a:cubicBezTo>
                  <a:lnTo>
                    <a:pt x="170815" y="17780"/>
                  </a:lnTo>
                  <a:lnTo>
                    <a:pt x="137795" y="1778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14FC5CC-C6FD-F81E-87E3-CB289EB0640A}"/>
                </a:ext>
              </a:extLst>
            </p:cNvPr>
            <p:cNvSpPr/>
            <p:nvPr/>
          </p:nvSpPr>
          <p:spPr>
            <a:xfrm>
              <a:off x="10176509" y="597534"/>
              <a:ext cx="215900" cy="223520"/>
            </a:xfrm>
            <a:custGeom>
              <a:avLst/>
              <a:gdLst>
                <a:gd name="connsiteX0" fmla="*/ 168910 w 215900"/>
                <a:gd name="connsiteY0" fmla="*/ 17780 h 223520"/>
                <a:gd name="connsiteX1" fmla="*/ 134620 w 215900"/>
                <a:gd name="connsiteY1" fmla="*/ 17780 h 223520"/>
                <a:gd name="connsiteX2" fmla="*/ 134620 w 215900"/>
                <a:gd name="connsiteY2" fmla="*/ 0 h 223520"/>
                <a:gd name="connsiteX3" fmla="*/ 215900 w 215900"/>
                <a:gd name="connsiteY3" fmla="*/ 0 h 223520"/>
                <a:gd name="connsiteX4" fmla="*/ 215900 w 215900"/>
                <a:gd name="connsiteY4" fmla="*/ 17780 h 223520"/>
                <a:gd name="connsiteX5" fmla="*/ 186690 w 215900"/>
                <a:gd name="connsiteY5" fmla="*/ 17780 h 223520"/>
                <a:gd name="connsiteX6" fmla="*/ 186690 w 215900"/>
                <a:gd name="connsiteY6" fmla="*/ 223520 h 223520"/>
                <a:gd name="connsiteX7" fmla="*/ 165735 w 215900"/>
                <a:gd name="connsiteY7" fmla="*/ 223520 h 223520"/>
                <a:gd name="connsiteX8" fmla="*/ 153035 w 215900"/>
                <a:gd name="connsiteY8" fmla="*/ 215900 h 223520"/>
                <a:gd name="connsiteX9" fmla="*/ 50800 w 215900"/>
                <a:gd name="connsiteY9" fmla="*/ 17145 h 223520"/>
                <a:gd name="connsiteX10" fmla="*/ 47625 w 215900"/>
                <a:gd name="connsiteY10" fmla="*/ 17145 h 223520"/>
                <a:gd name="connsiteX11" fmla="*/ 47625 w 215900"/>
                <a:gd name="connsiteY11" fmla="*/ 208915 h 223520"/>
                <a:gd name="connsiteX12" fmla="*/ 81915 w 215900"/>
                <a:gd name="connsiteY12" fmla="*/ 208915 h 223520"/>
                <a:gd name="connsiteX13" fmla="*/ 81915 w 215900"/>
                <a:gd name="connsiteY13" fmla="*/ 222885 h 223520"/>
                <a:gd name="connsiteX14" fmla="*/ 0 w 215900"/>
                <a:gd name="connsiteY14" fmla="*/ 222885 h 223520"/>
                <a:gd name="connsiteX15" fmla="*/ 0 w 215900"/>
                <a:gd name="connsiteY15" fmla="*/ 208915 h 223520"/>
                <a:gd name="connsiteX16" fmla="*/ 29845 w 215900"/>
                <a:gd name="connsiteY16" fmla="*/ 208915 h 223520"/>
                <a:gd name="connsiteX17" fmla="*/ 29845 w 215900"/>
                <a:gd name="connsiteY17" fmla="*/ 17780 h 223520"/>
                <a:gd name="connsiteX18" fmla="*/ 0 w 215900"/>
                <a:gd name="connsiteY18" fmla="*/ 17780 h 223520"/>
                <a:gd name="connsiteX19" fmla="*/ 0 w 215900"/>
                <a:gd name="connsiteY19" fmla="*/ 0 h 223520"/>
                <a:gd name="connsiteX20" fmla="*/ 53340 w 215900"/>
                <a:gd name="connsiteY20" fmla="*/ 0 h 223520"/>
                <a:gd name="connsiteX21" fmla="*/ 66040 w 215900"/>
                <a:gd name="connsiteY21" fmla="*/ 7620 h 223520"/>
                <a:gd name="connsiteX22" fmla="*/ 167640 w 215900"/>
                <a:gd name="connsiteY22" fmla="*/ 204470 h 223520"/>
                <a:gd name="connsiteX23" fmla="*/ 168910 w 215900"/>
                <a:gd name="connsiteY23" fmla="*/ 204470 h 223520"/>
                <a:gd name="connsiteX24" fmla="*/ 168910 w 215900"/>
                <a:gd name="connsiteY24" fmla="*/ 1778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5900" h="223520">
                  <a:moveTo>
                    <a:pt x="168910" y="17780"/>
                  </a:moveTo>
                  <a:lnTo>
                    <a:pt x="134620" y="17780"/>
                  </a:lnTo>
                  <a:lnTo>
                    <a:pt x="134620" y="0"/>
                  </a:lnTo>
                  <a:lnTo>
                    <a:pt x="215900" y="0"/>
                  </a:lnTo>
                  <a:lnTo>
                    <a:pt x="215900" y="17780"/>
                  </a:lnTo>
                  <a:lnTo>
                    <a:pt x="186690" y="17780"/>
                  </a:lnTo>
                  <a:lnTo>
                    <a:pt x="186690" y="223520"/>
                  </a:lnTo>
                  <a:lnTo>
                    <a:pt x="165735" y="223520"/>
                  </a:lnTo>
                  <a:cubicBezTo>
                    <a:pt x="158750" y="223520"/>
                    <a:pt x="156210" y="221615"/>
                    <a:pt x="153035" y="215900"/>
                  </a:cubicBezTo>
                  <a:lnTo>
                    <a:pt x="50800" y="17145"/>
                  </a:lnTo>
                  <a:lnTo>
                    <a:pt x="47625" y="17145"/>
                  </a:lnTo>
                  <a:lnTo>
                    <a:pt x="47625" y="208915"/>
                  </a:lnTo>
                  <a:lnTo>
                    <a:pt x="81915" y="208915"/>
                  </a:lnTo>
                  <a:lnTo>
                    <a:pt x="81915" y="222885"/>
                  </a:lnTo>
                  <a:lnTo>
                    <a:pt x="0" y="222885"/>
                  </a:lnTo>
                  <a:lnTo>
                    <a:pt x="0" y="208915"/>
                  </a:lnTo>
                  <a:lnTo>
                    <a:pt x="29845" y="208915"/>
                  </a:lnTo>
                  <a:lnTo>
                    <a:pt x="29845" y="17780"/>
                  </a:lnTo>
                  <a:lnTo>
                    <a:pt x="0" y="17780"/>
                  </a:lnTo>
                  <a:lnTo>
                    <a:pt x="0" y="0"/>
                  </a:lnTo>
                  <a:lnTo>
                    <a:pt x="53340" y="0"/>
                  </a:lnTo>
                  <a:cubicBezTo>
                    <a:pt x="60325" y="0"/>
                    <a:pt x="62865" y="1905"/>
                    <a:pt x="66040" y="7620"/>
                  </a:cubicBezTo>
                  <a:lnTo>
                    <a:pt x="167640" y="204470"/>
                  </a:lnTo>
                  <a:lnTo>
                    <a:pt x="168910" y="204470"/>
                  </a:lnTo>
                  <a:lnTo>
                    <a:pt x="168910" y="1778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66B4ADB-ACB7-33A2-61FB-A528709EDC4D}"/>
                </a:ext>
              </a:extLst>
            </p:cNvPr>
            <p:cNvSpPr/>
            <p:nvPr/>
          </p:nvSpPr>
          <p:spPr>
            <a:xfrm>
              <a:off x="10415905" y="597534"/>
              <a:ext cx="83184" cy="222884"/>
            </a:xfrm>
            <a:custGeom>
              <a:avLst/>
              <a:gdLst>
                <a:gd name="connsiteX0" fmla="*/ 0 w 83184"/>
                <a:gd name="connsiteY0" fmla="*/ 0 h 222884"/>
                <a:gd name="connsiteX1" fmla="*/ 0 w 83184"/>
                <a:gd name="connsiteY1" fmla="*/ 17780 h 222884"/>
                <a:gd name="connsiteX2" fmla="*/ 33020 w 83184"/>
                <a:gd name="connsiteY2" fmla="*/ 17780 h 222884"/>
                <a:gd name="connsiteX3" fmla="*/ 33020 w 83184"/>
                <a:gd name="connsiteY3" fmla="*/ 205105 h 222884"/>
                <a:gd name="connsiteX4" fmla="*/ 0 w 83184"/>
                <a:gd name="connsiteY4" fmla="*/ 205105 h 222884"/>
                <a:gd name="connsiteX5" fmla="*/ 0 w 83184"/>
                <a:gd name="connsiteY5" fmla="*/ 222885 h 222884"/>
                <a:gd name="connsiteX6" fmla="*/ 83185 w 83184"/>
                <a:gd name="connsiteY6" fmla="*/ 222885 h 222884"/>
                <a:gd name="connsiteX7" fmla="*/ 83185 w 83184"/>
                <a:gd name="connsiteY7" fmla="*/ 205105 h 222884"/>
                <a:gd name="connsiteX8" fmla="*/ 50800 w 83184"/>
                <a:gd name="connsiteY8" fmla="*/ 205105 h 222884"/>
                <a:gd name="connsiteX9" fmla="*/ 50800 w 83184"/>
                <a:gd name="connsiteY9" fmla="*/ 17780 h 222884"/>
                <a:gd name="connsiteX10" fmla="*/ 83185 w 83184"/>
                <a:gd name="connsiteY10" fmla="*/ 17780 h 222884"/>
                <a:gd name="connsiteX11" fmla="*/ 83185 w 83184"/>
                <a:gd name="connsiteY11" fmla="*/ 0 h 2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184" h="222884">
                  <a:moveTo>
                    <a:pt x="0" y="0"/>
                  </a:moveTo>
                  <a:lnTo>
                    <a:pt x="0" y="17780"/>
                  </a:lnTo>
                  <a:lnTo>
                    <a:pt x="33020" y="17780"/>
                  </a:lnTo>
                  <a:lnTo>
                    <a:pt x="33020" y="205105"/>
                  </a:lnTo>
                  <a:lnTo>
                    <a:pt x="0" y="205105"/>
                  </a:lnTo>
                  <a:lnTo>
                    <a:pt x="0" y="222885"/>
                  </a:lnTo>
                  <a:lnTo>
                    <a:pt x="83185" y="222885"/>
                  </a:lnTo>
                  <a:lnTo>
                    <a:pt x="83185" y="205105"/>
                  </a:lnTo>
                  <a:lnTo>
                    <a:pt x="50800" y="205105"/>
                  </a:lnTo>
                  <a:lnTo>
                    <a:pt x="50800" y="17780"/>
                  </a:lnTo>
                  <a:lnTo>
                    <a:pt x="83185" y="17780"/>
                  </a:lnTo>
                  <a:lnTo>
                    <a:pt x="8318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06C44DC-AE7F-0BEF-1475-630E14AC4995}"/>
                </a:ext>
              </a:extLst>
            </p:cNvPr>
            <p:cNvSpPr/>
            <p:nvPr/>
          </p:nvSpPr>
          <p:spPr>
            <a:xfrm>
              <a:off x="10520680" y="597534"/>
              <a:ext cx="220344" cy="224790"/>
            </a:xfrm>
            <a:custGeom>
              <a:avLst/>
              <a:gdLst>
                <a:gd name="connsiteX0" fmla="*/ 0 w 220344"/>
                <a:gd name="connsiteY0" fmla="*/ 17780 h 224790"/>
                <a:gd name="connsiteX1" fmla="*/ 0 w 220344"/>
                <a:gd name="connsiteY1" fmla="*/ 0 h 224790"/>
                <a:gd name="connsiteX2" fmla="*/ 79375 w 220344"/>
                <a:gd name="connsiteY2" fmla="*/ 0 h 224790"/>
                <a:gd name="connsiteX3" fmla="*/ 79375 w 220344"/>
                <a:gd name="connsiteY3" fmla="*/ 17780 h 224790"/>
                <a:gd name="connsiteX4" fmla="*/ 48895 w 220344"/>
                <a:gd name="connsiteY4" fmla="*/ 17780 h 224790"/>
                <a:gd name="connsiteX5" fmla="*/ 107314 w 220344"/>
                <a:gd name="connsiteY5" fmla="*/ 205740 h 224790"/>
                <a:gd name="connsiteX6" fmla="*/ 113664 w 220344"/>
                <a:gd name="connsiteY6" fmla="*/ 205740 h 224790"/>
                <a:gd name="connsiteX7" fmla="*/ 172085 w 220344"/>
                <a:gd name="connsiteY7" fmla="*/ 17780 h 224790"/>
                <a:gd name="connsiteX8" fmla="*/ 142239 w 220344"/>
                <a:gd name="connsiteY8" fmla="*/ 17780 h 224790"/>
                <a:gd name="connsiteX9" fmla="*/ 142239 w 220344"/>
                <a:gd name="connsiteY9" fmla="*/ 0 h 224790"/>
                <a:gd name="connsiteX10" fmla="*/ 220345 w 220344"/>
                <a:gd name="connsiteY10" fmla="*/ 0 h 224790"/>
                <a:gd name="connsiteX11" fmla="*/ 220345 w 220344"/>
                <a:gd name="connsiteY11" fmla="*/ 17780 h 224790"/>
                <a:gd name="connsiteX12" fmla="*/ 191770 w 220344"/>
                <a:gd name="connsiteY12" fmla="*/ 17780 h 224790"/>
                <a:gd name="connsiteX13" fmla="*/ 127000 w 220344"/>
                <a:gd name="connsiteY13" fmla="*/ 215900 h 224790"/>
                <a:gd name="connsiteX14" fmla="*/ 114300 w 220344"/>
                <a:gd name="connsiteY14" fmla="*/ 224790 h 224790"/>
                <a:gd name="connsiteX15" fmla="*/ 105410 w 220344"/>
                <a:gd name="connsiteY15" fmla="*/ 224790 h 224790"/>
                <a:gd name="connsiteX16" fmla="*/ 92710 w 220344"/>
                <a:gd name="connsiteY16" fmla="*/ 215900 h 224790"/>
                <a:gd name="connsiteX17" fmla="*/ 28575 w 220344"/>
                <a:gd name="connsiteY17" fmla="*/ 17780 h 224790"/>
                <a:gd name="connsiteX18" fmla="*/ 0 w 220344"/>
                <a:gd name="connsiteY18" fmla="*/ 17780 h 224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344" h="224790">
                  <a:moveTo>
                    <a:pt x="0" y="17780"/>
                  </a:moveTo>
                  <a:lnTo>
                    <a:pt x="0" y="0"/>
                  </a:lnTo>
                  <a:lnTo>
                    <a:pt x="79375" y="0"/>
                  </a:lnTo>
                  <a:lnTo>
                    <a:pt x="79375" y="17780"/>
                  </a:lnTo>
                  <a:lnTo>
                    <a:pt x="48895" y="17780"/>
                  </a:lnTo>
                  <a:lnTo>
                    <a:pt x="107314" y="205740"/>
                  </a:lnTo>
                  <a:lnTo>
                    <a:pt x="113664" y="205740"/>
                  </a:lnTo>
                  <a:lnTo>
                    <a:pt x="172085" y="17780"/>
                  </a:lnTo>
                  <a:lnTo>
                    <a:pt x="142239" y="17780"/>
                  </a:lnTo>
                  <a:lnTo>
                    <a:pt x="142239" y="0"/>
                  </a:lnTo>
                  <a:lnTo>
                    <a:pt x="220345" y="0"/>
                  </a:lnTo>
                  <a:lnTo>
                    <a:pt x="220345" y="17780"/>
                  </a:lnTo>
                  <a:lnTo>
                    <a:pt x="191770" y="17780"/>
                  </a:lnTo>
                  <a:lnTo>
                    <a:pt x="127000" y="215900"/>
                  </a:lnTo>
                  <a:cubicBezTo>
                    <a:pt x="124460" y="224155"/>
                    <a:pt x="123189" y="224790"/>
                    <a:pt x="114300" y="224790"/>
                  </a:cubicBezTo>
                  <a:lnTo>
                    <a:pt x="105410" y="224790"/>
                  </a:lnTo>
                  <a:cubicBezTo>
                    <a:pt x="97155" y="224790"/>
                    <a:pt x="94614" y="222885"/>
                    <a:pt x="92710" y="215900"/>
                  </a:cubicBezTo>
                  <a:lnTo>
                    <a:pt x="28575" y="17780"/>
                  </a:lnTo>
                  <a:lnTo>
                    <a:pt x="0" y="1778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783D55E-CE39-9B5C-4938-2444863AC790}"/>
                </a:ext>
              </a:extLst>
            </p:cNvPr>
            <p:cNvSpPr/>
            <p:nvPr/>
          </p:nvSpPr>
          <p:spPr>
            <a:xfrm>
              <a:off x="10762615" y="597534"/>
              <a:ext cx="169544" cy="222884"/>
            </a:xfrm>
            <a:custGeom>
              <a:avLst/>
              <a:gdLst>
                <a:gd name="connsiteX0" fmla="*/ 0 w 169544"/>
                <a:gd name="connsiteY0" fmla="*/ 0 h 222884"/>
                <a:gd name="connsiteX1" fmla="*/ 0 w 169544"/>
                <a:gd name="connsiteY1" fmla="*/ 17780 h 222884"/>
                <a:gd name="connsiteX2" fmla="*/ 30480 w 169544"/>
                <a:gd name="connsiteY2" fmla="*/ 17780 h 222884"/>
                <a:gd name="connsiteX3" fmla="*/ 30480 w 169544"/>
                <a:gd name="connsiteY3" fmla="*/ 205105 h 222884"/>
                <a:gd name="connsiteX4" fmla="*/ 0 w 169544"/>
                <a:gd name="connsiteY4" fmla="*/ 205105 h 222884"/>
                <a:gd name="connsiteX5" fmla="*/ 0 w 169544"/>
                <a:gd name="connsiteY5" fmla="*/ 222885 h 222884"/>
                <a:gd name="connsiteX6" fmla="*/ 169545 w 169544"/>
                <a:gd name="connsiteY6" fmla="*/ 222885 h 222884"/>
                <a:gd name="connsiteX7" fmla="*/ 169545 w 169544"/>
                <a:gd name="connsiteY7" fmla="*/ 175895 h 222884"/>
                <a:gd name="connsiteX8" fmla="*/ 152400 w 169544"/>
                <a:gd name="connsiteY8" fmla="*/ 175895 h 222884"/>
                <a:gd name="connsiteX9" fmla="*/ 152400 w 169544"/>
                <a:gd name="connsiteY9" fmla="*/ 205105 h 222884"/>
                <a:gd name="connsiteX10" fmla="*/ 48260 w 169544"/>
                <a:gd name="connsiteY10" fmla="*/ 205105 h 222884"/>
                <a:gd name="connsiteX11" fmla="*/ 48260 w 169544"/>
                <a:gd name="connsiteY11" fmla="*/ 116205 h 222884"/>
                <a:gd name="connsiteX12" fmla="*/ 126365 w 169544"/>
                <a:gd name="connsiteY12" fmla="*/ 116205 h 222884"/>
                <a:gd name="connsiteX13" fmla="*/ 126365 w 169544"/>
                <a:gd name="connsiteY13" fmla="*/ 98425 h 222884"/>
                <a:gd name="connsiteX14" fmla="*/ 48260 w 169544"/>
                <a:gd name="connsiteY14" fmla="*/ 98425 h 222884"/>
                <a:gd name="connsiteX15" fmla="*/ 48260 w 169544"/>
                <a:gd name="connsiteY15" fmla="*/ 17780 h 222884"/>
                <a:gd name="connsiteX16" fmla="*/ 152400 w 169544"/>
                <a:gd name="connsiteY16" fmla="*/ 17780 h 222884"/>
                <a:gd name="connsiteX17" fmla="*/ 152400 w 169544"/>
                <a:gd name="connsiteY17" fmla="*/ 46355 h 222884"/>
                <a:gd name="connsiteX18" fmla="*/ 169545 w 169544"/>
                <a:gd name="connsiteY18" fmla="*/ 46355 h 222884"/>
                <a:gd name="connsiteX19" fmla="*/ 169545 w 169544"/>
                <a:gd name="connsiteY19" fmla="*/ 0 h 2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544" h="222884">
                  <a:moveTo>
                    <a:pt x="0" y="0"/>
                  </a:moveTo>
                  <a:lnTo>
                    <a:pt x="0" y="17780"/>
                  </a:lnTo>
                  <a:lnTo>
                    <a:pt x="30480" y="17780"/>
                  </a:lnTo>
                  <a:lnTo>
                    <a:pt x="30480" y="205105"/>
                  </a:lnTo>
                  <a:lnTo>
                    <a:pt x="0" y="205105"/>
                  </a:lnTo>
                  <a:lnTo>
                    <a:pt x="0" y="222885"/>
                  </a:lnTo>
                  <a:lnTo>
                    <a:pt x="169545" y="222885"/>
                  </a:lnTo>
                  <a:lnTo>
                    <a:pt x="169545" y="175895"/>
                  </a:lnTo>
                  <a:lnTo>
                    <a:pt x="152400" y="175895"/>
                  </a:lnTo>
                  <a:lnTo>
                    <a:pt x="152400" y="205105"/>
                  </a:lnTo>
                  <a:lnTo>
                    <a:pt x="48260" y="205105"/>
                  </a:lnTo>
                  <a:lnTo>
                    <a:pt x="48260" y="116205"/>
                  </a:lnTo>
                  <a:lnTo>
                    <a:pt x="126365" y="116205"/>
                  </a:lnTo>
                  <a:lnTo>
                    <a:pt x="126365" y="98425"/>
                  </a:lnTo>
                  <a:lnTo>
                    <a:pt x="48260" y="98425"/>
                  </a:lnTo>
                  <a:lnTo>
                    <a:pt x="48260" y="17780"/>
                  </a:lnTo>
                  <a:lnTo>
                    <a:pt x="152400" y="17780"/>
                  </a:lnTo>
                  <a:lnTo>
                    <a:pt x="152400" y="46355"/>
                  </a:lnTo>
                  <a:lnTo>
                    <a:pt x="169545" y="46355"/>
                  </a:lnTo>
                  <a:lnTo>
                    <a:pt x="16954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C98646F-9866-B4CC-7EC2-699388A8649B}"/>
                </a:ext>
              </a:extLst>
            </p:cNvPr>
            <p:cNvSpPr/>
            <p:nvPr/>
          </p:nvSpPr>
          <p:spPr>
            <a:xfrm>
              <a:off x="10967084" y="597534"/>
              <a:ext cx="203200" cy="223520"/>
            </a:xfrm>
            <a:custGeom>
              <a:avLst/>
              <a:gdLst>
                <a:gd name="connsiteX0" fmla="*/ 118110 w 203200"/>
                <a:gd name="connsiteY0" fmla="*/ 104775 h 223520"/>
                <a:gd name="connsiteX1" fmla="*/ 141605 w 203200"/>
                <a:gd name="connsiteY1" fmla="*/ 98425 h 223520"/>
                <a:gd name="connsiteX2" fmla="*/ 151765 w 203200"/>
                <a:gd name="connsiteY2" fmla="*/ 60325 h 223520"/>
                <a:gd name="connsiteX3" fmla="*/ 142240 w 203200"/>
                <a:gd name="connsiteY3" fmla="*/ 23495 h 223520"/>
                <a:gd name="connsiteX4" fmla="*/ 118745 w 203200"/>
                <a:gd name="connsiteY4" fmla="*/ 17780 h 223520"/>
                <a:gd name="connsiteX5" fmla="*/ 48260 w 203200"/>
                <a:gd name="connsiteY5" fmla="*/ 17780 h 223520"/>
                <a:gd name="connsiteX6" fmla="*/ 48260 w 203200"/>
                <a:gd name="connsiteY6" fmla="*/ 104775 h 223520"/>
                <a:gd name="connsiteX7" fmla="*/ 118110 w 203200"/>
                <a:gd name="connsiteY7" fmla="*/ 104775 h 223520"/>
                <a:gd name="connsiteX8" fmla="*/ 171450 w 203200"/>
                <a:gd name="connsiteY8" fmla="*/ 205105 h 223520"/>
                <a:gd name="connsiteX9" fmla="*/ 203200 w 203200"/>
                <a:gd name="connsiteY9" fmla="*/ 205105 h 223520"/>
                <a:gd name="connsiteX10" fmla="*/ 203200 w 203200"/>
                <a:gd name="connsiteY10" fmla="*/ 222885 h 223520"/>
                <a:gd name="connsiteX11" fmla="*/ 168910 w 203200"/>
                <a:gd name="connsiteY11" fmla="*/ 222885 h 223520"/>
                <a:gd name="connsiteX12" fmla="*/ 156845 w 203200"/>
                <a:gd name="connsiteY12" fmla="*/ 219710 h 223520"/>
                <a:gd name="connsiteX13" fmla="*/ 150495 w 203200"/>
                <a:gd name="connsiteY13" fmla="*/ 165735 h 223520"/>
                <a:gd name="connsiteX14" fmla="*/ 142240 w 203200"/>
                <a:gd name="connsiteY14" fmla="*/ 128270 h 223520"/>
                <a:gd name="connsiteX15" fmla="*/ 116205 w 203200"/>
                <a:gd name="connsiteY15" fmla="*/ 122555 h 223520"/>
                <a:gd name="connsiteX16" fmla="*/ 47625 w 203200"/>
                <a:gd name="connsiteY16" fmla="*/ 122555 h 223520"/>
                <a:gd name="connsiteX17" fmla="*/ 47625 w 203200"/>
                <a:gd name="connsiteY17" fmla="*/ 205740 h 223520"/>
                <a:gd name="connsiteX18" fmla="*/ 81915 w 203200"/>
                <a:gd name="connsiteY18" fmla="*/ 205740 h 223520"/>
                <a:gd name="connsiteX19" fmla="*/ 81915 w 203200"/>
                <a:gd name="connsiteY19" fmla="*/ 223520 h 223520"/>
                <a:gd name="connsiteX20" fmla="*/ 0 w 203200"/>
                <a:gd name="connsiteY20" fmla="*/ 223520 h 223520"/>
                <a:gd name="connsiteX21" fmla="*/ 0 w 203200"/>
                <a:gd name="connsiteY21" fmla="*/ 205740 h 223520"/>
                <a:gd name="connsiteX22" fmla="*/ 30480 w 203200"/>
                <a:gd name="connsiteY22" fmla="*/ 205740 h 223520"/>
                <a:gd name="connsiteX23" fmla="*/ 30480 w 203200"/>
                <a:gd name="connsiteY23" fmla="*/ 17780 h 223520"/>
                <a:gd name="connsiteX24" fmla="*/ 0 w 203200"/>
                <a:gd name="connsiteY24" fmla="*/ 17780 h 223520"/>
                <a:gd name="connsiteX25" fmla="*/ 0 w 203200"/>
                <a:gd name="connsiteY25" fmla="*/ 0 h 223520"/>
                <a:gd name="connsiteX26" fmla="*/ 123190 w 203200"/>
                <a:gd name="connsiteY26" fmla="*/ 0 h 223520"/>
                <a:gd name="connsiteX27" fmla="*/ 156210 w 203200"/>
                <a:gd name="connsiteY27" fmla="*/ 9525 h 223520"/>
                <a:gd name="connsiteX28" fmla="*/ 170180 w 203200"/>
                <a:gd name="connsiteY28" fmla="*/ 60325 h 223520"/>
                <a:gd name="connsiteX29" fmla="*/ 139700 w 203200"/>
                <a:gd name="connsiteY29" fmla="*/ 114300 h 223520"/>
                <a:gd name="connsiteX30" fmla="*/ 144780 w 203200"/>
                <a:gd name="connsiteY30" fmla="*/ 114935 h 223520"/>
                <a:gd name="connsiteX31" fmla="*/ 170180 w 203200"/>
                <a:gd name="connsiteY31" fmla="*/ 165735 h 223520"/>
                <a:gd name="connsiteX32" fmla="*/ 171450 w 203200"/>
                <a:gd name="connsiteY32" fmla="*/ 205105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3200" h="223520">
                  <a:moveTo>
                    <a:pt x="118110" y="104775"/>
                  </a:moveTo>
                  <a:cubicBezTo>
                    <a:pt x="131445" y="104775"/>
                    <a:pt x="137160" y="102870"/>
                    <a:pt x="141605" y="98425"/>
                  </a:cubicBezTo>
                  <a:cubicBezTo>
                    <a:pt x="146050" y="93980"/>
                    <a:pt x="151765" y="87630"/>
                    <a:pt x="151765" y="60325"/>
                  </a:cubicBezTo>
                  <a:cubicBezTo>
                    <a:pt x="151765" y="33020"/>
                    <a:pt x="147320" y="27940"/>
                    <a:pt x="142240" y="23495"/>
                  </a:cubicBezTo>
                  <a:cubicBezTo>
                    <a:pt x="137795" y="19050"/>
                    <a:pt x="130810" y="17780"/>
                    <a:pt x="118745" y="17780"/>
                  </a:cubicBezTo>
                  <a:lnTo>
                    <a:pt x="48260" y="17780"/>
                  </a:lnTo>
                  <a:lnTo>
                    <a:pt x="48260" y="104775"/>
                  </a:lnTo>
                  <a:lnTo>
                    <a:pt x="118110" y="104775"/>
                  </a:lnTo>
                  <a:close/>
                  <a:moveTo>
                    <a:pt x="171450" y="205105"/>
                  </a:moveTo>
                  <a:lnTo>
                    <a:pt x="203200" y="205105"/>
                  </a:lnTo>
                  <a:lnTo>
                    <a:pt x="203200" y="222885"/>
                  </a:lnTo>
                  <a:lnTo>
                    <a:pt x="168910" y="222885"/>
                  </a:lnTo>
                  <a:cubicBezTo>
                    <a:pt x="162560" y="222885"/>
                    <a:pt x="159385" y="222250"/>
                    <a:pt x="156845" y="219710"/>
                  </a:cubicBezTo>
                  <a:cubicBezTo>
                    <a:pt x="153035" y="215900"/>
                    <a:pt x="151765" y="211455"/>
                    <a:pt x="150495" y="165735"/>
                  </a:cubicBezTo>
                  <a:cubicBezTo>
                    <a:pt x="149860" y="140335"/>
                    <a:pt x="146685" y="132715"/>
                    <a:pt x="142240" y="128270"/>
                  </a:cubicBezTo>
                  <a:cubicBezTo>
                    <a:pt x="137160" y="122555"/>
                    <a:pt x="130175" y="122555"/>
                    <a:pt x="116205" y="122555"/>
                  </a:cubicBezTo>
                  <a:lnTo>
                    <a:pt x="47625" y="122555"/>
                  </a:lnTo>
                  <a:lnTo>
                    <a:pt x="47625" y="205740"/>
                  </a:lnTo>
                  <a:lnTo>
                    <a:pt x="81915" y="205740"/>
                  </a:lnTo>
                  <a:lnTo>
                    <a:pt x="81915" y="223520"/>
                  </a:lnTo>
                  <a:lnTo>
                    <a:pt x="0" y="223520"/>
                  </a:lnTo>
                  <a:lnTo>
                    <a:pt x="0" y="205740"/>
                  </a:lnTo>
                  <a:lnTo>
                    <a:pt x="30480" y="205740"/>
                  </a:lnTo>
                  <a:lnTo>
                    <a:pt x="30480" y="17780"/>
                  </a:lnTo>
                  <a:lnTo>
                    <a:pt x="0" y="17780"/>
                  </a:lnTo>
                  <a:lnTo>
                    <a:pt x="0" y="0"/>
                  </a:lnTo>
                  <a:lnTo>
                    <a:pt x="123190" y="0"/>
                  </a:lnTo>
                  <a:cubicBezTo>
                    <a:pt x="139700" y="0"/>
                    <a:pt x="149225" y="1905"/>
                    <a:pt x="156210" y="9525"/>
                  </a:cubicBezTo>
                  <a:cubicBezTo>
                    <a:pt x="165100" y="18415"/>
                    <a:pt x="170180" y="28575"/>
                    <a:pt x="170180" y="60325"/>
                  </a:cubicBezTo>
                  <a:cubicBezTo>
                    <a:pt x="170180" y="98425"/>
                    <a:pt x="159385" y="109220"/>
                    <a:pt x="139700" y="114300"/>
                  </a:cubicBezTo>
                  <a:lnTo>
                    <a:pt x="144780" y="114935"/>
                  </a:lnTo>
                  <a:cubicBezTo>
                    <a:pt x="165735" y="119380"/>
                    <a:pt x="168275" y="127635"/>
                    <a:pt x="170180" y="165735"/>
                  </a:cubicBezTo>
                  <a:cubicBezTo>
                    <a:pt x="170180" y="194945"/>
                    <a:pt x="170815" y="197485"/>
                    <a:pt x="171450" y="20510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588690A-6024-D8F5-D5D7-FFDE29F80864}"/>
                </a:ext>
              </a:extLst>
            </p:cNvPr>
            <p:cNvSpPr/>
            <p:nvPr/>
          </p:nvSpPr>
          <p:spPr>
            <a:xfrm>
              <a:off x="11202034" y="597534"/>
              <a:ext cx="158750" cy="222884"/>
            </a:xfrm>
            <a:custGeom>
              <a:avLst/>
              <a:gdLst>
                <a:gd name="connsiteX0" fmla="*/ 145415 w 158750"/>
                <a:gd name="connsiteY0" fmla="*/ 213360 h 222884"/>
                <a:gd name="connsiteX1" fmla="*/ 114300 w 158750"/>
                <a:gd name="connsiteY1" fmla="*/ 222885 h 222884"/>
                <a:gd name="connsiteX2" fmla="*/ 42545 w 158750"/>
                <a:gd name="connsiteY2" fmla="*/ 222885 h 222884"/>
                <a:gd name="connsiteX3" fmla="*/ 11430 w 158750"/>
                <a:gd name="connsiteY3" fmla="*/ 213995 h 222884"/>
                <a:gd name="connsiteX4" fmla="*/ 0 w 158750"/>
                <a:gd name="connsiteY4" fmla="*/ 157480 h 222884"/>
                <a:gd name="connsiteX5" fmla="*/ 17780 w 158750"/>
                <a:gd name="connsiteY5" fmla="*/ 157480 h 222884"/>
                <a:gd name="connsiteX6" fmla="*/ 25400 w 158750"/>
                <a:gd name="connsiteY6" fmla="*/ 198755 h 222884"/>
                <a:gd name="connsiteX7" fmla="*/ 46355 w 158750"/>
                <a:gd name="connsiteY7" fmla="*/ 205105 h 222884"/>
                <a:gd name="connsiteX8" fmla="*/ 113030 w 158750"/>
                <a:gd name="connsiteY8" fmla="*/ 205105 h 222884"/>
                <a:gd name="connsiteX9" fmla="*/ 134620 w 158750"/>
                <a:gd name="connsiteY9" fmla="*/ 198755 h 222884"/>
                <a:gd name="connsiteX10" fmla="*/ 140335 w 158750"/>
                <a:gd name="connsiteY10" fmla="*/ 163830 h 222884"/>
                <a:gd name="connsiteX11" fmla="*/ 135255 w 158750"/>
                <a:gd name="connsiteY11" fmla="*/ 132715 h 222884"/>
                <a:gd name="connsiteX12" fmla="*/ 111125 w 158750"/>
                <a:gd name="connsiteY12" fmla="*/ 125730 h 222884"/>
                <a:gd name="connsiteX13" fmla="*/ 46990 w 158750"/>
                <a:gd name="connsiteY13" fmla="*/ 118110 h 222884"/>
                <a:gd name="connsiteX14" fmla="*/ 13970 w 158750"/>
                <a:gd name="connsiteY14" fmla="*/ 104140 h 222884"/>
                <a:gd name="connsiteX15" fmla="*/ 3810 w 158750"/>
                <a:gd name="connsiteY15" fmla="*/ 58420 h 222884"/>
                <a:gd name="connsiteX16" fmla="*/ 16510 w 158750"/>
                <a:gd name="connsiteY16" fmla="*/ 9525 h 222884"/>
                <a:gd name="connsiteX17" fmla="*/ 47625 w 158750"/>
                <a:gd name="connsiteY17" fmla="*/ 0 h 222884"/>
                <a:gd name="connsiteX18" fmla="*/ 112395 w 158750"/>
                <a:gd name="connsiteY18" fmla="*/ 0 h 222884"/>
                <a:gd name="connsiteX19" fmla="*/ 143510 w 158750"/>
                <a:gd name="connsiteY19" fmla="*/ 8890 h 222884"/>
                <a:gd name="connsiteX20" fmla="*/ 154940 w 158750"/>
                <a:gd name="connsiteY20" fmla="*/ 62865 h 222884"/>
                <a:gd name="connsiteX21" fmla="*/ 137160 w 158750"/>
                <a:gd name="connsiteY21" fmla="*/ 62865 h 222884"/>
                <a:gd name="connsiteX22" fmla="*/ 129540 w 158750"/>
                <a:gd name="connsiteY22" fmla="*/ 23495 h 222884"/>
                <a:gd name="connsiteX23" fmla="*/ 108585 w 158750"/>
                <a:gd name="connsiteY23" fmla="*/ 17145 h 222884"/>
                <a:gd name="connsiteX24" fmla="*/ 51435 w 158750"/>
                <a:gd name="connsiteY24" fmla="*/ 17145 h 222884"/>
                <a:gd name="connsiteX25" fmla="*/ 29845 w 158750"/>
                <a:gd name="connsiteY25" fmla="*/ 23495 h 222884"/>
                <a:gd name="connsiteX26" fmla="*/ 22225 w 158750"/>
                <a:gd name="connsiteY26" fmla="*/ 57785 h 222884"/>
                <a:gd name="connsiteX27" fmla="*/ 29210 w 158750"/>
                <a:gd name="connsiteY27" fmla="*/ 92075 h 222884"/>
                <a:gd name="connsiteX28" fmla="*/ 53340 w 158750"/>
                <a:gd name="connsiteY28" fmla="*/ 99060 h 222884"/>
                <a:gd name="connsiteX29" fmla="*/ 115570 w 158750"/>
                <a:gd name="connsiteY29" fmla="*/ 105410 h 222884"/>
                <a:gd name="connsiteX30" fmla="*/ 148590 w 158750"/>
                <a:gd name="connsiteY30" fmla="*/ 116205 h 222884"/>
                <a:gd name="connsiteX31" fmla="*/ 158750 w 158750"/>
                <a:gd name="connsiteY31" fmla="*/ 163830 h 222884"/>
                <a:gd name="connsiteX32" fmla="*/ 145415 w 158750"/>
                <a:gd name="connsiteY32" fmla="*/ 213360 h 2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8750" h="222884">
                  <a:moveTo>
                    <a:pt x="145415" y="213360"/>
                  </a:moveTo>
                  <a:cubicBezTo>
                    <a:pt x="139700" y="219710"/>
                    <a:pt x="130810" y="222885"/>
                    <a:pt x="114300" y="222885"/>
                  </a:cubicBezTo>
                  <a:lnTo>
                    <a:pt x="42545" y="222885"/>
                  </a:lnTo>
                  <a:cubicBezTo>
                    <a:pt x="26670" y="222885"/>
                    <a:pt x="17780" y="220345"/>
                    <a:pt x="11430" y="213995"/>
                  </a:cubicBezTo>
                  <a:cubicBezTo>
                    <a:pt x="3175" y="205740"/>
                    <a:pt x="0" y="198120"/>
                    <a:pt x="0" y="157480"/>
                  </a:cubicBezTo>
                  <a:lnTo>
                    <a:pt x="17780" y="157480"/>
                  </a:lnTo>
                  <a:cubicBezTo>
                    <a:pt x="18415" y="191770"/>
                    <a:pt x="20320" y="193675"/>
                    <a:pt x="25400" y="198755"/>
                  </a:cubicBezTo>
                  <a:cubicBezTo>
                    <a:pt x="29845" y="203200"/>
                    <a:pt x="35560" y="205105"/>
                    <a:pt x="46355" y="205105"/>
                  </a:cubicBezTo>
                  <a:lnTo>
                    <a:pt x="113030" y="205105"/>
                  </a:lnTo>
                  <a:cubicBezTo>
                    <a:pt x="124460" y="205105"/>
                    <a:pt x="130175" y="203200"/>
                    <a:pt x="134620" y="198755"/>
                  </a:cubicBezTo>
                  <a:cubicBezTo>
                    <a:pt x="140335" y="193675"/>
                    <a:pt x="140335" y="187325"/>
                    <a:pt x="140335" y="163830"/>
                  </a:cubicBezTo>
                  <a:cubicBezTo>
                    <a:pt x="140335" y="139700"/>
                    <a:pt x="140970" y="138430"/>
                    <a:pt x="135255" y="132715"/>
                  </a:cubicBezTo>
                  <a:cubicBezTo>
                    <a:pt x="130810" y="128270"/>
                    <a:pt x="126365" y="127635"/>
                    <a:pt x="111125" y="125730"/>
                  </a:cubicBezTo>
                  <a:lnTo>
                    <a:pt x="46990" y="118110"/>
                  </a:lnTo>
                  <a:cubicBezTo>
                    <a:pt x="27305" y="116205"/>
                    <a:pt x="19050" y="109855"/>
                    <a:pt x="13970" y="104140"/>
                  </a:cubicBezTo>
                  <a:cubicBezTo>
                    <a:pt x="6985" y="97155"/>
                    <a:pt x="3810" y="86995"/>
                    <a:pt x="3810" y="58420"/>
                  </a:cubicBezTo>
                  <a:cubicBezTo>
                    <a:pt x="3810" y="32385"/>
                    <a:pt x="7620" y="18415"/>
                    <a:pt x="16510" y="9525"/>
                  </a:cubicBezTo>
                  <a:cubicBezTo>
                    <a:pt x="22860" y="3810"/>
                    <a:pt x="31115" y="0"/>
                    <a:pt x="47625" y="0"/>
                  </a:cubicBezTo>
                  <a:lnTo>
                    <a:pt x="112395" y="0"/>
                  </a:lnTo>
                  <a:cubicBezTo>
                    <a:pt x="128270" y="0"/>
                    <a:pt x="137160" y="2540"/>
                    <a:pt x="143510" y="8890"/>
                  </a:cubicBezTo>
                  <a:cubicBezTo>
                    <a:pt x="152400" y="17780"/>
                    <a:pt x="154940" y="26670"/>
                    <a:pt x="154940" y="62865"/>
                  </a:cubicBezTo>
                  <a:lnTo>
                    <a:pt x="137160" y="62865"/>
                  </a:lnTo>
                  <a:cubicBezTo>
                    <a:pt x="136525" y="32385"/>
                    <a:pt x="135255" y="28575"/>
                    <a:pt x="129540" y="23495"/>
                  </a:cubicBezTo>
                  <a:cubicBezTo>
                    <a:pt x="125095" y="19050"/>
                    <a:pt x="119380" y="17145"/>
                    <a:pt x="108585" y="17145"/>
                  </a:cubicBezTo>
                  <a:lnTo>
                    <a:pt x="51435" y="17145"/>
                  </a:lnTo>
                  <a:cubicBezTo>
                    <a:pt x="40005" y="17145"/>
                    <a:pt x="34290" y="19050"/>
                    <a:pt x="29845" y="23495"/>
                  </a:cubicBezTo>
                  <a:cubicBezTo>
                    <a:pt x="24130" y="29210"/>
                    <a:pt x="22225" y="36830"/>
                    <a:pt x="22225" y="57785"/>
                  </a:cubicBezTo>
                  <a:cubicBezTo>
                    <a:pt x="22225" y="81280"/>
                    <a:pt x="24130" y="86995"/>
                    <a:pt x="29210" y="92075"/>
                  </a:cubicBezTo>
                  <a:cubicBezTo>
                    <a:pt x="33655" y="95885"/>
                    <a:pt x="38735" y="97155"/>
                    <a:pt x="53340" y="99060"/>
                  </a:cubicBezTo>
                  <a:lnTo>
                    <a:pt x="115570" y="105410"/>
                  </a:lnTo>
                  <a:cubicBezTo>
                    <a:pt x="133985" y="107315"/>
                    <a:pt x="142875" y="110490"/>
                    <a:pt x="148590" y="116205"/>
                  </a:cubicBezTo>
                  <a:cubicBezTo>
                    <a:pt x="155575" y="123825"/>
                    <a:pt x="158750" y="134620"/>
                    <a:pt x="158750" y="163830"/>
                  </a:cubicBezTo>
                  <a:cubicBezTo>
                    <a:pt x="158750" y="193040"/>
                    <a:pt x="154305" y="204470"/>
                    <a:pt x="145415" y="21336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A94C19-568D-CFCE-D45E-91A47A914D72}"/>
                </a:ext>
              </a:extLst>
            </p:cNvPr>
            <p:cNvSpPr/>
            <p:nvPr/>
          </p:nvSpPr>
          <p:spPr>
            <a:xfrm>
              <a:off x="11722734" y="597534"/>
              <a:ext cx="209550" cy="222884"/>
            </a:xfrm>
            <a:custGeom>
              <a:avLst/>
              <a:gdLst>
                <a:gd name="connsiteX0" fmla="*/ 132715 w 209550"/>
                <a:gd name="connsiteY0" fmla="*/ 0 h 222884"/>
                <a:gd name="connsiteX1" fmla="*/ 132715 w 209550"/>
                <a:gd name="connsiteY1" fmla="*/ 17780 h 222884"/>
                <a:gd name="connsiteX2" fmla="*/ 164465 w 209550"/>
                <a:gd name="connsiteY2" fmla="*/ 17780 h 222884"/>
                <a:gd name="connsiteX3" fmla="*/ 106045 w 209550"/>
                <a:gd name="connsiteY3" fmla="*/ 113665 h 222884"/>
                <a:gd name="connsiteX4" fmla="*/ 104775 w 209550"/>
                <a:gd name="connsiteY4" fmla="*/ 113665 h 222884"/>
                <a:gd name="connsiteX5" fmla="*/ 46990 w 209550"/>
                <a:gd name="connsiteY5" fmla="*/ 17780 h 222884"/>
                <a:gd name="connsiteX6" fmla="*/ 79375 w 209550"/>
                <a:gd name="connsiteY6" fmla="*/ 17780 h 222884"/>
                <a:gd name="connsiteX7" fmla="*/ 79375 w 209550"/>
                <a:gd name="connsiteY7" fmla="*/ 0 h 222884"/>
                <a:gd name="connsiteX8" fmla="*/ 0 w 209550"/>
                <a:gd name="connsiteY8" fmla="*/ 0 h 222884"/>
                <a:gd name="connsiteX9" fmla="*/ 0 w 209550"/>
                <a:gd name="connsiteY9" fmla="*/ 17780 h 222884"/>
                <a:gd name="connsiteX10" fmla="*/ 25400 w 209550"/>
                <a:gd name="connsiteY10" fmla="*/ 17780 h 222884"/>
                <a:gd name="connsiteX11" fmla="*/ 95885 w 209550"/>
                <a:gd name="connsiteY11" fmla="*/ 128905 h 222884"/>
                <a:gd name="connsiteX12" fmla="*/ 95885 w 209550"/>
                <a:gd name="connsiteY12" fmla="*/ 205105 h 222884"/>
                <a:gd name="connsiteX13" fmla="*/ 62865 w 209550"/>
                <a:gd name="connsiteY13" fmla="*/ 205105 h 222884"/>
                <a:gd name="connsiteX14" fmla="*/ 62865 w 209550"/>
                <a:gd name="connsiteY14" fmla="*/ 222885 h 222884"/>
                <a:gd name="connsiteX15" fmla="*/ 146685 w 209550"/>
                <a:gd name="connsiteY15" fmla="*/ 222885 h 222884"/>
                <a:gd name="connsiteX16" fmla="*/ 146685 w 209550"/>
                <a:gd name="connsiteY16" fmla="*/ 205105 h 222884"/>
                <a:gd name="connsiteX17" fmla="*/ 113665 w 209550"/>
                <a:gd name="connsiteY17" fmla="*/ 205105 h 222884"/>
                <a:gd name="connsiteX18" fmla="*/ 113665 w 209550"/>
                <a:gd name="connsiteY18" fmla="*/ 128270 h 222884"/>
                <a:gd name="connsiteX19" fmla="*/ 183515 w 209550"/>
                <a:gd name="connsiteY19" fmla="*/ 17780 h 222884"/>
                <a:gd name="connsiteX20" fmla="*/ 209550 w 209550"/>
                <a:gd name="connsiteY20" fmla="*/ 17780 h 222884"/>
                <a:gd name="connsiteX21" fmla="*/ 209550 w 209550"/>
                <a:gd name="connsiteY21" fmla="*/ 0 h 2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9550" h="222884">
                  <a:moveTo>
                    <a:pt x="132715" y="0"/>
                  </a:moveTo>
                  <a:lnTo>
                    <a:pt x="132715" y="17780"/>
                  </a:lnTo>
                  <a:lnTo>
                    <a:pt x="164465" y="17780"/>
                  </a:lnTo>
                  <a:lnTo>
                    <a:pt x="106045" y="113665"/>
                  </a:lnTo>
                  <a:lnTo>
                    <a:pt x="104775" y="113665"/>
                  </a:lnTo>
                  <a:lnTo>
                    <a:pt x="46990" y="17780"/>
                  </a:lnTo>
                  <a:lnTo>
                    <a:pt x="79375" y="17780"/>
                  </a:lnTo>
                  <a:lnTo>
                    <a:pt x="79375" y="0"/>
                  </a:lnTo>
                  <a:lnTo>
                    <a:pt x="0" y="0"/>
                  </a:lnTo>
                  <a:lnTo>
                    <a:pt x="0" y="17780"/>
                  </a:lnTo>
                  <a:lnTo>
                    <a:pt x="25400" y="17780"/>
                  </a:lnTo>
                  <a:lnTo>
                    <a:pt x="95885" y="128905"/>
                  </a:lnTo>
                  <a:lnTo>
                    <a:pt x="95885" y="205105"/>
                  </a:lnTo>
                  <a:lnTo>
                    <a:pt x="62865" y="205105"/>
                  </a:lnTo>
                  <a:lnTo>
                    <a:pt x="62865" y="222885"/>
                  </a:lnTo>
                  <a:lnTo>
                    <a:pt x="146685" y="222885"/>
                  </a:lnTo>
                  <a:lnTo>
                    <a:pt x="146685" y="205105"/>
                  </a:lnTo>
                  <a:lnTo>
                    <a:pt x="113665" y="205105"/>
                  </a:lnTo>
                  <a:lnTo>
                    <a:pt x="113665" y="128270"/>
                  </a:lnTo>
                  <a:lnTo>
                    <a:pt x="183515" y="17780"/>
                  </a:lnTo>
                  <a:lnTo>
                    <a:pt x="209550" y="17780"/>
                  </a:lnTo>
                  <a:lnTo>
                    <a:pt x="209550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500A81F-8871-D05D-EB07-D9A9F728BD7F}"/>
                </a:ext>
              </a:extLst>
            </p:cNvPr>
            <p:cNvSpPr/>
            <p:nvPr/>
          </p:nvSpPr>
          <p:spPr>
            <a:xfrm>
              <a:off x="11511915" y="597534"/>
              <a:ext cx="183515" cy="222884"/>
            </a:xfrm>
            <a:custGeom>
              <a:avLst/>
              <a:gdLst>
                <a:gd name="connsiteX0" fmla="*/ 0 w 183515"/>
                <a:gd name="connsiteY0" fmla="*/ 0 h 222884"/>
                <a:gd name="connsiteX1" fmla="*/ 0 w 183515"/>
                <a:gd name="connsiteY1" fmla="*/ 59055 h 222884"/>
                <a:gd name="connsiteX2" fmla="*/ 17145 w 183515"/>
                <a:gd name="connsiteY2" fmla="*/ 59055 h 222884"/>
                <a:gd name="connsiteX3" fmla="*/ 17145 w 183515"/>
                <a:gd name="connsiteY3" fmla="*/ 13970 h 222884"/>
                <a:gd name="connsiteX4" fmla="*/ 82550 w 183515"/>
                <a:gd name="connsiteY4" fmla="*/ 13970 h 222884"/>
                <a:gd name="connsiteX5" fmla="*/ 82550 w 183515"/>
                <a:gd name="connsiteY5" fmla="*/ 205105 h 222884"/>
                <a:gd name="connsiteX6" fmla="*/ 49530 w 183515"/>
                <a:gd name="connsiteY6" fmla="*/ 205105 h 222884"/>
                <a:gd name="connsiteX7" fmla="*/ 49530 w 183515"/>
                <a:gd name="connsiteY7" fmla="*/ 222885 h 222884"/>
                <a:gd name="connsiteX8" fmla="*/ 133350 w 183515"/>
                <a:gd name="connsiteY8" fmla="*/ 222885 h 222884"/>
                <a:gd name="connsiteX9" fmla="*/ 133350 w 183515"/>
                <a:gd name="connsiteY9" fmla="*/ 205105 h 222884"/>
                <a:gd name="connsiteX10" fmla="*/ 100330 w 183515"/>
                <a:gd name="connsiteY10" fmla="*/ 205105 h 222884"/>
                <a:gd name="connsiteX11" fmla="*/ 100330 w 183515"/>
                <a:gd name="connsiteY11" fmla="*/ 13970 h 222884"/>
                <a:gd name="connsiteX12" fmla="*/ 165735 w 183515"/>
                <a:gd name="connsiteY12" fmla="*/ 13970 h 222884"/>
                <a:gd name="connsiteX13" fmla="*/ 165735 w 183515"/>
                <a:gd name="connsiteY13" fmla="*/ 59055 h 222884"/>
                <a:gd name="connsiteX14" fmla="*/ 183515 w 183515"/>
                <a:gd name="connsiteY14" fmla="*/ 59055 h 222884"/>
                <a:gd name="connsiteX15" fmla="*/ 183515 w 183515"/>
                <a:gd name="connsiteY15" fmla="*/ 0 h 2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515" h="222884">
                  <a:moveTo>
                    <a:pt x="0" y="0"/>
                  </a:moveTo>
                  <a:lnTo>
                    <a:pt x="0" y="59055"/>
                  </a:lnTo>
                  <a:lnTo>
                    <a:pt x="17145" y="59055"/>
                  </a:lnTo>
                  <a:lnTo>
                    <a:pt x="17145" y="13970"/>
                  </a:lnTo>
                  <a:lnTo>
                    <a:pt x="82550" y="13970"/>
                  </a:lnTo>
                  <a:lnTo>
                    <a:pt x="82550" y="205105"/>
                  </a:lnTo>
                  <a:lnTo>
                    <a:pt x="49530" y="205105"/>
                  </a:lnTo>
                  <a:lnTo>
                    <a:pt x="49530" y="222885"/>
                  </a:lnTo>
                  <a:lnTo>
                    <a:pt x="133350" y="222885"/>
                  </a:lnTo>
                  <a:lnTo>
                    <a:pt x="133350" y="205105"/>
                  </a:lnTo>
                  <a:lnTo>
                    <a:pt x="100330" y="205105"/>
                  </a:lnTo>
                  <a:lnTo>
                    <a:pt x="100330" y="13970"/>
                  </a:lnTo>
                  <a:lnTo>
                    <a:pt x="165735" y="13970"/>
                  </a:lnTo>
                  <a:lnTo>
                    <a:pt x="165735" y="59055"/>
                  </a:lnTo>
                  <a:lnTo>
                    <a:pt x="183515" y="59055"/>
                  </a:lnTo>
                  <a:lnTo>
                    <a:pt x="18351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CF0E74F-CD9B-1F1A-D0B8-878DC22A3564}"/>
                </a:ext>
              </a:extLst>
            </p:cNvPr>
            <p:cNvSpPr/>
            <p:nvPr/>
          </p:nvSpPr>
          <p:spPr>
            <a:xfrm>
              <a:off x="11396980" y="597534"/>
              <a:ext cx="83184" cy="222884"/>
            </a:xfrm>
            <a:custGeom>
              <a:avLst/>
              <a:gdLst>
                <a:gd name="connsiteX0" fmla="*/ 0 w 83184"/>
                <a:gd name="connsiteY0" fmla="*/ 0 h 222884"/>
                <a:gd name="connsiteX1" fmla="*/ 0 w 83184"/>
                <a:gd name="connsiteY1" fmla="*/ 17780 h 222884"/>
                <a:gd name="connsiteX2" fmla="*/ 33020 w 83184"/>
                <a:gd name="connsiteY2" fmla="*/ 17780 h 222884"/>
                <a:gd name="connsiteX3" fmla="*/ 33020 w 83184"/>
                <a:gd name="connsiteY3" fmla="*/ 205105 h 222884"/>
                <a:gd name="connsiteX4" fmla="*/ 0 w 83184"/>
                <a:gd name="connsiteY4" fmla="*/ 205105 h 222884"/>
                <a:gd name="connsiteX5" fmla="*/ 0 w 83184"/>
                <a:gd name="connsiteY5" fmla="*/ 222885 h 222884"/>
                <a:gd name="connsiteX6" fmla="*/ 83185 w 83184"/>
                <a:gd name="connsiteY6" fmla="*/ 222885 h 222884"/>
                <a:gd name="connsiteX7" fmla="*/ 83185 w 83184"/>
                <a:gd name="connsiteY7" fmla="*/ 205105 h 222884"/>
                <a:gd name="connsiteX8" fmla="*/ 50800 w 83184"/>
                <a:gd name="connsiteY8" fmla="*/ 205105 h 222884"/>
                <a:gd name="connsiteX9" fmla="*/ 50800 w 83184"/>
                <a:gd name="connsiteY9" fmla="*/ 17780 h 222884"/>
                <a:gd name="connsiteX10" fmla="*/ 83185 w 83184"/>
                <a:gd name="connsiteY10" fmla="*/ 17780 h 222884"/>
                <a:gd name="connsiteX11" fmla="*/ 83185 w 83184"/>
                <a:gd name="connsiteY11" fmla="*/ 0 h 22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184" h="222884">
                  <a:moveTo>
                    <a:pt x="0" y="0"/>
                  </a:moveTo>
                  <a:lnTo>
                    <a:pt x="0" y="17780"/>
                  </a:lnTo>
                  <a:lnTo>
                    <a:pt x="33020" y="17780"/>
                  </a:lnTo>
                  <a:lnTo>
                    <a:pt x="33020" y="205105"/>
                  </a:lnTo>
                  <a:lnTo>
                    <a:pt x="0" y="205105"/>
                  </a:lnTo>
                  <a:lnTo>
                    <a:pt x="0" y="222885"/>
                  </a:lnTo>
                  <a:lnTo>
                    <a:pt x="83185" y="222885"/>
                  </a:lnTo>
                  <a:lnTo>
                    <a:pt x="83185" y="205105"/>
                  </a:lnTo>
                  <a:lnTo>
                    <a:pt x="50800" y="205105"/>
                  </a:lnTo>
                  <a:lnTo>
                    <a:pt x="50800" y="17780"/>
                  </a:lnTo>
                  <a:lnTo>
                    <a:pt x="83185" y="17780"/>
                  </a:lnTo>
                  <a:lnTo>
                    <a:pt x="8318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BD8A4C25-0C7A-6F2E-4A71-EEE4F03442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86000"/>
            <a:ext cx="6767513" cy="3595237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21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1D88D8-3725-51F3-D619-DD8C883C8CB5}"/>
              </a:ext>
            </a:extLst>
          </p:cNvPr>
          <p:cNvGrpSpPr/>
          <p:nvPr userDrawn="1"/>
        </p:nvGrpSpPr>
        <p:grpSpPr>
          <a:xfrm>
            <a:off x="285437" y="265677"/>
            <a:ext cx="11621126" cy="6326646"/>
            <a:chOff x="254476" y="265679"/>
            <a:chExt cx="11621126" cy="6326646"/>
          </a:xfrm>
        </p:grpSpPr>
        <p:sp>
          <p:nvSpPr>
            <p:cNvPr id="3" name="Flowchart: Manual Input 5">
              <a:extLst>
                <a:ext uri="{FF2B5EF4-FFF2-40B4-BE49-F238E27FC236}">
                  <a16:creationId xmlns:a16="http://schemas.microsoft.com/office/drawing/2014/main" id="{E1DD5643-72F7-2C62-9E52-E87D35AC1423}"/>
                </a:ext>
              </a:extLst>
            </p:cNvPr>
            <p:cNvSpPr/>
            <p:nvPr userDrawn="1"/>
          </p:nvSpPr>
          <p:spPr>
            <a:xfrm rot="16200000" flipV="1">
              <a:off x="799317" y="-279162"/>
              <a:ext cx="6326646" cy="741632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9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9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3494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349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/>
                <a:ea typeface="+mn-ea"/>
                <a:cs typeface="+mn-cs"/>
              </a:endParaRPr>
            </a:p>
          </p:txBody>
        </p:sp>
        <p:sp>
          <p:nvSpPr>
            <p:cNvPr id="4" name="Flowchart: Manual Input 5">
              <a:extLst>
                <a:ext uri="{FF2B5EF4-FFF2-40B4-BE49-F238E27FC236}">
                  <a16:creationId xmlns:a16="http://schemas.microsoft.com/office/drawing/2014/main" id="{7ECA5FF2-33F3-E5B7-EEA5-E90776891CB3}"/>
                </a:ext>
              </a:extLst>
            </p:cNvPr>
            <p:cNvSpPr/>
            <p:nvPr userDrawn="1"/>
          </p:nvSpPr>
          <p:spPr>
            <a:xfrm rot="16200000" flipH="1">
              <a:off x="5594106" y="302528"/>
              <a:ext cx="5550769" cy="701222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9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94 h 10000"/>
                <a:gd name="connsiteX0" fmla="*/ 15 w 10015"/>
                <a:gd name="connsiteY0" fmla="*/ 3494 h 10469"/>
                <a:gd name="connsiteX1" fmla="*/ 10015 w 10015"/>
                <a:gd name="connsiteY1" fmla="*/ 0 h 10469"/>
                <a:gd name="connsiteX2" fmla="*/ 10015 w 10015"/>
                <a:gd name="connsiteY2" fmla="*/ 10000 h 10469"/>
                <a:gd name="connsiteX3" fmla="*/ 0 w 10015"/>
                <a:gd name="connsiteY3" fmla="*/ 10469 h 10469"/>
                <a:gd name="connsiteX4" fmla="*/ 15 w 10015"/>
                <a:gd name="connsiteY4" fmla="*/ 3494 h 10469"/>
                <a:gd name="connsiteX0" fmla="*/ 15 w 10015"/>
                <a:gd name="connsiteY0" fmla="*/ 3494 h 10494"/>
                <a:gd name="connsiteX1" fmla="*/ 10015 w 10015"/>
                <a:gd name="connsiteY1" fmla="*/ 0 h 10494"/>
                <a:gd name="connsiteX2" fmla="*/ 9984 w 10015"/>
                <a:gd name="connsiteY2" fmla="*/ 10494 h 10494"/>
                <a:gd name="connsiteX3" fmla="*/ 0 w 10015"/>
                <a:gd name="connsiteY3" fmla="*/ 10469 h 10494"/>
                <a:gd name="connsiteX4" fmla="*/ 15 w 10015"/>
                <a:gd name="connsiteY4" fmla="*/ 3494 h 1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494">
                  <a:moveTo>
                    <a:pt x="15" y="3494"/>
                  </a:moveTo>
                  <a:lnTo>
                    <a:pt x="10015" y="0"/>
                  </a:lnTo>
                  <a:cubicBezTo>
                    <a:pt x="10005" y="3498"/>
                    <a:pt x="9994" y="6996"/>
                    <a:pt x="9984" y="10494"/>
                  </a:cubicBezTo>
                  <a:lnTo>
                    <a:pt x="0" y="10469"/>
                  </a:lnTo>
                  <a:lnTo>
                    <a:pt x="15" y="349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/>
                <a:ea typeface="+mn-ea"/>
                <a:cs typeface="+mn-cs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885089" y="2567923"/>
            <a:ext cx="8421823" cy="1750095"/>
          </a:xfrm>
          <a:prstGeom prst="rect">
            <a:avLst/>
          </a:prstGeom>
        </p:spPr>
        <p:txBody>
          <a:bodyPr anchor="ctr"/>
          <a:lstStyle>
            <a:lvl1pPr algn="l">
              <a:defRPr sz="4000" spc="0" baseline="0">
                <a:solidFill>
                  <a:schemeClr val="bg1"/>
                </a:solidFill>
                <a:latin typeface="+mj-lt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718142" y="4573513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+mj-lt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543BDF2-E0E6-5E5C-4F84-ACDDB870014D}"/>
              </a:ext>
            </a:extLst>
          </p:cNvPr>
          <p:cNvCxnSpPr>
            <a:cxnSpLocks/>
          </p:cNvCxnSpPr>
          <p:nvPr userDrawn="1"/>
        </p:nvCxnSpPr>
        <p:spPr>
          <a:xfrm>
            <a:off x="702557" y="6096000"/>
            <a:ext cx="1082065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DAF19D97-882F-FB7A-0C06-25D4E96E7034}"/>
              </a:ext>
            </a:extLst>
          </p:cNvPr>
          <p:cNvSpPr txBox="1"/>
          <p:nvPr userDrawn="1"/>
        </p:nvSpPr>
        <p:spPr>
          <a:xfrm>
            <a:off x="598341" y="6157813"/>
            <a:ext cx="10995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race.reva.edu.in	</a:t>
            </a:r>
            <a:r>
              <a:rPr lang="en-IN" sz="1600" dirty="0">
                <a:solidFill>
                  <a:schemeClr val="tx1"/>
                </a:solidFill>
              </a:rPr>
              <a:t>				              REVA Academy for Corporate Excellence - RACE</a:t>
            </a: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25148E42-2F52-4CFF-1668-E99410C22286}"/>
              </a:ext>
            </a:extLst>
          </p:cNvPr>
          <p:cNvGrpSpPr>
            <a:grpSpLocks noChangeAspect="1"/>
          </p:cNvGrpSpPr>
          <p:nvPr/>
        </p:nvGrpSpPr>
        <p:grpSpPr>
          <a:xfrm>
            <a:off x="9606693" y="280241"/>
            <a:ext cx="2262122" cy="630000"/>
            <a:chOff x="1355725" y="1600200"/>
            <a:chExt cx="9480550" cy="26403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EE2723F-0E9C-6C66-257E-1D97067E2A38}"/>
                </a:ext>
              </a:extLst>
            </p:cNvPr>
            <p:cNvSpPr/>
            <p:nvPr/>
          </p:nvSpPr>
          <p:spPr>
            <a:xfrm>
              <a:off x="7805419" y="3861434"/>
              <a:ext cx="2991485" cy="379095"/>
            </a:xfrm>
            <a:custGeom>
              <a:avLst/>
              <a:gdLst>
                <a:gd name="connsiteX0" fmla="*/ 1812290 w 2991485"/>
                <a:gd name="connsiteY0" fmla="*/ 266065 h 379095"/>
                <a:gd name="connsiteX1" fmla="*/ 1787525 w 2991485"/>
                <a:gd name="connsiteY1" fmla="*/ 291465 h 379095"/>
                <a:gd name="connsiteX2" fmla="*/ 1752600 w 2991485"/>
                <a:gd name="connsiteY2" fmla="*/ 300355 h 379095"/>
                <a:gd name="connsiteX3" fmla="*/ 1700530 w 2991485"/>
                <a:gd name="connsiteY3" fmla="*/ 278765 h 379095"/>
                <a:gd name="connsiteX4" fmla="*/ 1681480 w 2991485"/>
                <a:gd name="connsiteY4" fmla="*/ 212090 h 379095"/>
                <a:gd name="connsiteX5" fmla="*/ 1681480 w 2991485"/>
                <a:gd name="connsiteY5" fmla="*/ 120650 h 379095"/>
                <a:gd name="connsiteX6" fmla="*/ 1657986 w 2991485"/>
                <a:gd name="connsiteY6" fmla="*/ 115570 h 379095"/>
                <a:gd name="connsiteX7" fmla="*/ 1657986 w 2991485"/>
                <a:gd name="connsiteY7" fmla="*/ 91440 h 379095"/>
                <a:gd name="connsiteX8" fmla="*/ 1681480 w 2991485"/>
                <a:gd name="connsiteY8" fmla="*/ 91440 h 379095"/>
                <a:gd name="connsiteX9" fmla="*/ 1718946 w 2991485"/>
                <a:gd name="connsiteY9" fmla="*/ 91440 h 379095"/>
                <a:gd name="connsiteX10" fmla="*/ 1718946 w 2991485"/>
                <a:gd name="connsiteY10" fmla="*/ 212725 h 379095"/>
                <a:gd name="connsiteX11" fmla="*/ 1728471 w 2991485"/>
                <a:gd name="connsiteY11" fmla="*/ 257810 h 379095"/>
                <a:gd name="connsiteX12" fmla="*/ 1758315 w 2991485"/>
                <a:gd name="connsiteY12" fmla="*/ 269875 h 379095"/>
                <a:gd name="connsiteX13" fmla="*/ 1791336 w 2991485"/>
                <a:gd name="connsiteY13" fmla="*/ 261620 h 379095"/>
                <a:gd name="connsiteX14" fmla="*/ 1811021 w 2991485"/>
                <a:gd name="connsiteY14" fmla="*/ 238760 h 379095"/>
                <a:gd name="connsiteX15" fmla="*/ 1811021 w 2991485"/>
                <a:gd name="connsiteY15" fmla="*/ 120650 h 379095"/>
                <a:gd name="connsiteX16" fmla="*/ 1783715 w 2991485"/>
                <a:gd name="connsiteY16" fmla="*/ 115570 h 379095"/>
                <a:gd name="connsiteX17" fmla="*/ 1783715 w 2991485"/>
                <a:gd name="connsiteY17" fmla="*/ 91440 h 379095"/>
                <a:gd name="connsiteX18" fmla="*/ 1811021 w 2991485"/>
                <a:gd name="connsiteY18" fmla="*/ 91440 h 379095"/>
                <a:gd name="connsiteX19" fmla="*/ 1848486 w 2991485"/>
                <a:gd name="connsiteY19" fmla="*/ 91440 h 379095"/>
                <a:gd name="connsiteX20" fmla="*/ 1848486 w 2991485"/>
                <a:gd name="connsiteY20" fmla="*/ 267335 h 379095"/>
                <a:gd name="connsiteX21" fmla="*/ 1871980 w 2991485"/>
                <a:gd name="connsiteY21" fmla="*/ 272415 h 379095"/>
                <a:gd name="connsiteX22" fmla="*/ 1871980 w 2991485"/>
                <a:gd name="connsiteY22" fmla="*/ 296545 h 379095"/>
                <a:gd name="connsiteX23" fmla="*/ 1814830 w 2991485"/>
                <a:gd name="connsiteY23" fmla="*/ 296545 h 379095"/>
                <a:gd name="connsiteX24" fmla="*/ 1812290 w 2991485"/>
                <a:gd name="connsiteY24" fmla="*/ 266065 h 379095"/>
                <a:gd name="connsiteX25" fmla="*/ 1505586 w 2991485"/>
                <a:gd name="connsiteY25" fmla="*/ 115570 h 379095"/>
                <a:gd name="connsiteX26" fmla="*/ 1505586 w 2991485"/>
                <a:gd name="connsiteY26" fmla="*/ 91440 h 379095"/>
                <a:gd name="connsiteX27" fmla="*/ 1569721 w 2991485"/>
                <a:gd name="connsiteY27" fmla="*/ 91440 h 379095"/>
                <a:gd name="connsiteX28" fmla="*/ 1573530 w 2991485"/>
                <a:gd name="connsiteY28" fmla="*/ 121285 h 379095"/>
                <a:gd name="connsiteX29" fmla="*/ 1595121 w 2991485"/>
                <a:gd name="connsiteY29" fmla="*/ 96520 h 379095"/>
                <a:gd name="connsiteX30" fmla="*/ 1624330 w 2991485"/>
                <a:gd name="connsiteY30" fmla="*/ 87630 h 379095"/>
                <a:gd name="connsiteX31" fmla="*/ 1633221 w 2991485"/>
                <a:gd name="connsiteY31" fmla="*/ 88265 h 379095"/>
                <a:gd name="connsiteX32" fmla="*/ 1640205 w 2991485"/>
                <a:gd name="connsiteY32" fmla="*/ 89535 h 379095"/>
                <a:gd name="connsiteX33" fmla="*/ 1635125 w 2991485"/>
                <a:gd name="connsiteY33" fmla="*/ 124460 h 379095"/>
                <a:gd name="connsiteX34" fmla="*/ 1614171 w 2991485"/>
                <a:gd name="connsiteY34" fmla="*/ 123190 h 379095"/>
                <a:gd name="connsiteX35" fmla="*/ 1589405 w 2991485"/>
                <a:gd name="connsiteY35" fmla="*/ 130175 h 379095"/>
                <a:gd name="connsiteX36" fmla="*/ 1573530 w 2991485"/>
                <a:gd name="connsiteY36" fmla="*/ 149860 h 379095"/>
                <a:gd name="connsiteX37" fmla="*/ 1573530 w 2991485"/>
                <a:gd name="connsiteY37" fmla="*/ 267335 h 379095"/>
                <a:gd name="connsiteX38" fmla="*/ 1604646 w 2991485"/>
                <a:gd name="connsiteY38" fmla="*/ 272415 h 379095"/>
                <a:gd name="connsiteX39" fmla="*/ 1604646 w 2991485"/>
                <a:gd name="connsiteY39" fmla="*/ 296545 h 379095"/>
                <a:gd name="connsiteX40" fmla="*/ 1505586 w 2991485"/>
                <a:gd name="connsiteY40" fmla="*/ 296545 h 379095"/>
                <a:gd name="connsiteX41" fmla="*/ 1505586 w 2991485"/>
                <a:gd name="connsiteY41" fmla="*/ 272415 h 379095"/>
                <a:gd name="connsiteX42" fmla="*/ 1536700 w 2991485"/>
                <a:gd name="connsiteY42" fmla="*/ 267335 h 379095"/>
                <a:gd name="connsiteX43" fmla="*/ 1536700 w 2991485"/>
                <a:gd name="connsiteY43" fmla="*/ 120650 h 379095"/>
                <a:gd name="connsiteX44" fmla="*/ 1505586 w 2991485"/>
                <a:gd name="connsiteY44" fmla="*/ 115570 h 379095"/>
                <a:gd name="connsiteX45" fmla="*/ 1416686 w 2991485"/>
                <a:gd name="connsiteY45" fmla="*/ 266065 h 379095"/>
                <a:gd name="connsiteX46" fmla="*/ 1391921 w 2991485"/>
                <a:gd name="connsiteY46" fmla="*/ 291465 h 379095"/>
                <a:gd name="connsiteX47" fmla="*/ 1356996 w 2991485"/>
                <a:gd name="connsiteY47" fmla="*/ 300355 h 379095"/>
                <a:gd name="connsiteX48" fmla="*/ 1304925 w 2991485"/>
                <a:gd name="connsiteY48" fmla="*/ 278765 h 379095"/>
                <a:gd name="connsiteX49" fmla="*/ 1285875 w 2991485"/>
                <a:gd name="connsiteY49" fmla="*/ 212090 h 379095"/>
                <a:gd name="connsiteX50" fmla="*/ 1285875 w 2991485"/>
                <a:gd name="connsiteY50" fmla="*/ 120650 h 379095"/>
                <a:gd name="connsiteX51" fmla="*/ 1262380 w 2991485"/>
                <a:gd name="connsiteY51" fmla="*/ 115570 h 379095"/>
                <a:gd name="connsiteX52" fmla="*/ 1262380 w 2991485"/>
                <a:gd name="connsiteY52" fmla="*/ 91440 h 379095"/>
                <a:gd name="connsiteX53" fmla="*/ 1285875 w 2991485"/>
                <a:gd name="connsiteY53" fmla="*/ 91440 h 379095"/>
                <a:gd name="connsiteX54" fmla="*/ 1323340 w 2991485"/>
                <a:gd name="connsiteY54" fmla="*/ 91440 h 379095"/>
                <a:gd name="connsiteX55" fmla="*/ 1323340 w 2991485"/>
                <a:gd name="connsiteY55" fmla="*/ 212725 h 379095"/>
                <a:gd name="connsiteX56" fmla="*/ 1332865 w 2991485"/>
                <a:gd name="connsiteY56" fmla="*/ 257810 h 379095"/>
                <a:gd name="connsiteX57" fmla="*/ 1362711 w 2991485"/>
                <a:gd name="connsiteY57" fmla="*/ 269875 h 379095"/>
                <a:gd name="connsiteX58" fmla="*/ 1395730 w 2991485"/>
                <a:gd name="connsiteY58" fmla="*/ 261620 h 379095"/>
                <a:gd name="connsiteX59" fmla="*/ 1415415 w 2991485"/>
                <a:gd name="connsiteY59" fmla="*/ 238760 h 379095"/>
                <a:gd name="connsiteX60" fmla="*/ 1415415 w 2991485"/>
                <a:gd name="connsiteY60" fmla="*/ 120650 h 379095"/>
                <a:gd name="connsiteX61" fmla="*/ 1388111 w 2991485"/>
                <a:gd name="connsiteY61" fmla="*/ 115570 h 379095"/>
                <a:gd name="connsiteX62" fmla="*/ 1388111 w 2991485"/>
                <a:gd name="connsiteY62" fmla="*/ 91440 h 379095"/>
                <a:gd name="connsiteX63" fmla="*/ 1415415 w 2991485"/>
                <a:gd name="connsiteY63" fmla="*/ 91440 h 379095"/>
                <a:gd name="connsiteX64" fmla="*/ 1452880 w 2991485"/>
                <a:gd name="connsiteY64" fmla="*/ 91440 h 379095"/>
                <a:gd name="connsiteX65" fmla="*/ 1452880 w 2991485"/>
                <a:gd name="connsiteY65" fmla="*/ 267335 h 379095"/>
                <a:gd name="connsiteX66" fmla="*/ 1476375 w 2991485"/>
                <a:gd name="connsiteY66" fmla="*/ 272415 h 379095"/>
                <a:gd name="connsiteX67" fmla="*/ 1476375 w 2991485"/>
                <a:gd name="connsiteY67" fmla="*/ 296545 h 379095"/>
                <a:gd name="connsiteX68" fmla="*/ 1419225 w 2991485"/>
                <a:gd name="connsiteY68" fmla="*/ 296545 h 379095"/>
                <a:gd name="connsiteX69" fmla="*/ 1416686 w 2991485"/>
                <a:gd name="connsiteY69" fmla="*/ 266065 h 379095"/>
                <a:gd name="connsiteX70" fmla="*/ 1142365 w 2991485"/>
                <a:gd name="connsiteY70" fmla="*/ 24765 h 379095"/>
                <a:gd name="connsiteX71" fmla="*/ 1142365 w 2991485"/>
                <a:gd name="connsiteY71" fmla="*/ 635 h 379095"/>
                <a:gd name="connsiteX72" fmla="*/ 1210311 w 2991485"/>
                <a:gd name="connsiteY72" fmla="*/ 635 h 379095"/>
                <a:gd name="connsiteX73" fmla="*/ 1210311 w 2991485"/>
                <a:gd name="connsiteY73" fmla="*/ 266700 h 379095"/>
                <a:gd name="connsiteX74" fmla="*/ 1241425 w 2991485"/>
                <a:gd name="connsiteY74" fmla="*/ 271780 h 379095"/>
                <a:gd name="connsiteX75" fmla="*/ 1241425 w 2991485"/>
                <a:gd name="connsiteY75" fmla="*/ 295910 h 379095"/>
                <a:gd name="connsiteX76" fmla="*/ 1142365 w 2991485"/>
                <a:gd name="connsiteY76" fmla="*/ 295910 h 379095"/>
                <a:gd name="connsiteX77" fmla="*/ 1142365 w 2991485"/>
                <a:gd name="connsiteY77" fmla="*/ 272415 h 379095"/>
                <a:gd name="connsiteX78" fmla="*/ 1173480 w 2991485"/>
                <a:gd name="connsiteY78" fmla="*/ 267335 h 379095"/>
                <a:gd name="connsiteX79" fmla="*/ 1173480 w 2991485"/>
                <a:gd name="connsiteY79" fmla="*/ 30480 h 379095"/>
                <a:gd name="connsiteX80" fmla="*/ 1142365 w 2991485"/>
                <a:gd name="connsiteY80" fmla="*/ 24765 h 379095"/>
                <a:gd name="connsiteX81" fmla="*/ 1007745 w 2991485"/>
                <a:gd name="connsiteY81" fmla="*/ 269240 h 379095"/>
                <a:gd name="connsiteX82" fmla="*/ 1041400 w 2991485"/>
                <a:gd name="connsiteY82" fmla="*/ 260350 h 379095"/>
                <a:gd name="connsiteX83" fmla="*/ 1063625 w 2991485"/>
                <a:gd name="connsiteY83" fmla="*/ 238760 h 379095"/>
                <a:gd name="connsiteX84" fmla="*/ 1063625 w 2991485"/>
                <a:gd name="connsiteY84" fmla="*/ 205105 h 379095"/>
                <a:gd name="connsiteX85" fmla="*/ 1023620 w 2991485"/>
                <a:gd name="connsiteY85" fmla="*/ 205105 h 379095"/>
                <a:gd name="connsiteX86" fmla="*/ 987425 w 2991485"/>
                <a:gd name="connsiteY86" fmla="*/ 215900 h 379095"/>
                <a:gd name="connsiteX87" fmla="*/ 974090 w 2991485"/>
                <a:gd name="connsiteY87" fmla="*/ 241935 h 379095"/>
                <a:gd name="connsiteX88" fmla="*/ 982345 w 2991485"/>
                <a:gd name="connsiteY88" fmla="*/ 262255 h 379095"/>
                <a:gd name="connsiteX89" fmla="*/ 1007745 w 2991485"/>
                <a:gd name="connsiteY89" fmla="*/ 269240 h 379095"/>
                <a:gd name="connsiteX90" fmla="*/ 1067436 w 2991485"/>
                <a:gd name="connsiteY90" fmla="*/ 296545 h 379095"/>
                <a:gd name="connsiteX91" fmla="*/ 1064896 w 2991485"/>
                <a:gd name="connsiteY91" fmla="*/ 281305 h 379095"/>
                <a:gd name="connsiteX92" fmla="*/ 1063625 w 2991485"/>
                <a:gd name="connsiteY92" fmla="*/ 267970 h 379095"/>
                <a:gd name="connsiteX93" fmla="*/ 1036320 w 2991485"/>
                <a:gd name="connsiteY93" fmla="*/ 290830 h 379095"/>
                <a:gd name="connsiteX94" fmla="*/ 1002030 w 2991485"/>
                <a:gd name="connsiteY94" fmla="*/ 300355 h 379095"/>
                <a:gd name="connsiteX95" fmla="*/ 953136 w 2991485"/>
                <a:gd name="connsiteY95" fmla="*/ 284480 h 379095"/>
                <a:gd name="connsiteX96" fmla="*/ 936625 w 2991485"/>
                <a:gd name="connsiteY96" fmla="*/ 240665 h 379095"/>
                <a:gd name="connsiteX97" fmla="*/ 960120 w 2991485"/>
                <a:gd name="connsiteY97" fmla="*/ 195580 h 379095"/>
                <a:gd name="connsiteX98" fmla="*/ 1024890 w 2991485"/>
                <a:gd name="connsiteY98" fmla="*/ 179705 h 379095"/>
                <a:gd name="connsiteX99" fmla="*/ 1063625 w 2991485"/>
                <a:gd name="connsiteY99" fmla="*/ 179705 h 379095"/>
                <a:gd name="connsiteX100" fmla="*/ 1063625 w 2991485"/>
                <a:gd name="connsiteY100" fmla="*/ 155575 h 379095"/>
                <a:gd name="connsiteX101" fmla="*/ 1052196 w 2991485"/>
                <a:gd name="connsiteY101" fmla="*/ 127000 h 379095"/>
                <a:gd name="connsiteX102" fmla="*/ 1020445 w 2991485"/>
                <a:gd name="connsiteY102" fmla="*/ 116840 h 379095"/>
                <a:gd name="connsiteX103" fmla="*/ 995680 w 2991485"/>
                <a:gd name="connsiteY103" fmla="*/ 120650 h 379095"/>
                <a:gd name="connsiteX104" fmla="*/ 978536 w 2991485"/>
                <a:gd name="connsiteY104" fmla="*/ 130810 h 379095"/>
                <a:gd name="connsiteX105" fmla="*/ 974725 w 2991485"/>
                <a:gd name="connsiteY105" fmla="*/ 152400 h 379095"/>
                <a:gd name="connsiteX106" fmla="*/ 946150 w 2991485"/>
                <a:gd name="connsiteY106" fmla="*/ 152400 h 379095"/>
                <a:gd name="connsiteX107" fmla="*/ 946150 w 2991485"/>
                <a:gd name="connsiteY107" fmla="*/ 112395 h 379095"/>
                <a:gd name="connsiteX108" fmla="*/ 979805 w 2991485"/>
                <a:gd name="connsiteY108" fmla="*/ 94615 h 379095"/>
                <a:gd name="connsiteX109" fmla="*/ 1022986 w 2991485"/>
                <a:gd name="connsiteY109" fmla="*/ 87630 h 379095"/>
                <a:gd name="connsiteX110" fmla="*/ 1079500 w 2991485"/>
                <a:gd name="connsiteY110" fmla="*/ 105410 h 379095"/>
                <a:gd name="connsiteX111" fmla="*/ 1101090 w 2991485"/>
                <a:gd name="connsiteY111" fmla="*/ 156210 h 379095"/>
                <a:gd name="connsiteX112" fmla="*/ 1101090 w 2991485"/>
                <a:gd name="connsiteY112" fmla="*/ 254635 h 379095"/>
                <a:gd name="connsiteX113" fmla="*/ 1101090 w 2991485"/>
                <a:gd name="connsiteY113" fmla="*/ 262255 h 379095"/>
                <a:gd name="connsiteX114" fmla="*/ 1101725 w 2991485"/>
                <a:gd name="connsiteY114" fmla="*/ 269875 h 379095"/>
                <a:gd name="connsiteX115" fmla="*/ 1116965 w 2991485"/>
                <a:gd name="connsiteY115" fmla="*/ 271780 h 379095"/>
                <a:gd name="connsiteX116" fmla="*/ 1116965 w 2991485"/>
                <a:gd name="connsiteY116" fmla="*/ 295910 h 379095"/>
                <a:gd name="connsiteX117" fmla="*/ 1067436 w 2991485"/>
                <a:gd name="connsiteY117" fmla="*/ 295910 h 379095"/>
                <a:gd name="connsiteX118" fmla="*/ 751840 w 2991485"/>
                <a:gd name="connsiteY118" fmla="*/ 201930 h 379095"/>
                <a:gd name="connsiteX119" fmla="*/ 765175 w 2991485"/>
                <a:gd name="connsiteY119" fmla="*/ 251460 h 379095"/>
                <a:gd name="connsiteX120" fmla="*/ 805180 w 2991485"/>
                <a:gd name="connsiteY120" fmla="*/ 270510 h 379095"/>
                <a:gd name="connsiteX121" fmla="*/ 833120 w 2991485"/>
                <a:gd name="connsiteY121" fmla="*/ 262890 h 379095"/>
                <a:gd name="connsiteX122" fmla="*/ 852170 w 2991485"/>
                <a:gd name="connsiteY122" fmla="*/ 241300 h 379095"/>
                <a:gd name="connsiteX123" fmla="*/ 852170 w 2991485"/>
                <a:gd name="connsiteY123" fmla="*/ 146685 h 379095"/>
                <a:gd name="connsiteX124" fmla="*/ 833120 w 2991485"/>
                <a:gd name="connsiteY124" fmla="*/ 125730 h 379095"/>
                <a:gd name="connsiteX125" fmla="*/ 805180 w 2991485"/>
                <a:gd name="connsiteY125" fmla="*/ 118110 h 379095"/>
                <a:gd name="connsiteX126" fmla="*/ 765175 w 2991485"/>
                <a:gd name="connsiteY126" fmla="*/ 140335 h 379095"/>
                <a:gd name="connsiteX127" fmla="*/ 751840 w 2991485"/>
                <a:gd name="connsiteY127" fmla="*/ 197485 h 379095"/>
                <a:gd name="connsiteX128" fmla="*/ 751840 w 2991485"/>
                <a:gd name="connsiteY128" fmla="*/ 201930 h 379095"/>
                <a:gd name="connsiteX129" fmla="*/ 714375 w 2991485"/>
                <a:gd name="connsiteY129" fmla="*/ 197485 h 379095"/>
                <a:gd name="connsiteX130" fmla="*/ 735965 w 2991485"/>
                <a:gd name="connsiteY130" fmla="*/ 117475 h 379095"/>
                <a:gd name="connsiteX131" fmla="*/ 795655 w 2991485"/>
                <a:gd name="connsiteY131" fmla="*/ 86995 h 379095"/>
                <a:gd name="connsiteX132" fmla="*/ 829311 w 2991485"/>
                <a:gd name="connsiteY132" fmla="*/ 94615 h 379095"/>
                <a:gd name="connsiteX133" fmla="*/ 854075 w 2991485"/>
                <a:gd name="connsiteY133" fmla="*/ 116840 h 379095"/>
                <a:gd name="connsiteX134" fmla="*/ 857250 w 2991485"/>
                <a:gd name="connsiteY134" fmla="*/ 90805 h 379095"/>
                <a:gd name="connsiteX135" fmla="*/ 888365 w 2991485"/>
                <a:gd name="connsiteY135" fmla="*/ 90805 h 379095"/>
                <a:gd name="connsiteX136" fmla="*/ 888365 w 2991485"/>
                <a:gd name="connsiteY136" fmla="*/ 293370 h 379095"/>
                <a:gd name="connsiteX137" fmla="*/ 866140 w 2991485"/>
                <a:gd name="connsiteY137" fmla="*/ 356235 h 379095"/>
                <a:gd name="connsiteX138" fmla="*/ 803275 w 2991485"/>
                <a:gd name="connsiteY138" fmla="*/ 379095 h 379095"/>
                <a:gd name="connsiteX139" fmla="*/ 770890 w 2991485"/>
                <a:gd name="connsiteY139" fmla="*/ 375285 h 379095"/>
                <a:gd name="connsiteX140" fmla="*/ 740411 w 2991485"/>
                <a:gd name="connsiteY140" fmla="*/ 364490 h 379095"/>
                <a:gd name="connsiteX141" fmla="*/ 749936 w 2991485"/>
                <a:gd name="connsiteY141" fmla="*/ 335280 h 379095"/>
                <a:gd name="connsiteX142" fmla="*/ 774700 w 2991485"/>
                <a:gd name="connsiteY142" fmla="*/ 344170 h 379095"/>
                <a:gd name="connsiteX143" fmla="*/ 802640 w 2991485"/>
                <a:gd name="connsiteY143" fmla="*/ 347980 h 379095"/>
                <a:gd name="connsiteX144" fmla="*/ 839470 w 2991485"/>
                <a:gd name="connsiteY144" fmla="*/ 334010 h 379095"/>
                <a:gd name="connsiteX145" fmla="*/ 850900 w 2991485"/>
                <a:gd name="connsiteY145" fmla="*/ 294005 h 379095"/>
                <a:gd name="connsiteX146" fmla="*/ 850900 w 2991485"/>
                <a:gd name="connsiteY146" fmla="*/ 274320 h 379095"/>
                <a:gd name="connsiteX147" fmla="*/ 826770 w 2991485"/>
                <a:gd name="connsiteY147" fmla="*/ 294005 h 379095"/>
                <a:gd name="connsiteX148" fmla="*/ 794386 w 2991485"/>
                <a:gd name="connsiteY148" fmla="*/ 300355 h 379095"/>
                <a:gd name="connsiteX149" fmla="*/ 735330 w 2991485"/>
                <a:gd name="connsiteY149" fmla="*/ 273050 h 379095"/>
                <a:gd name="connsiteX150" fmla="*/ 713740 w 2991485"/>
                <a:gd name="connsiteY150" fmla="*/ 201295 h 379095"/>
                <a:gd name="connsiteX151" fmla="*/ 713740 w 2991485"/>
                <a:gd name="connsiteY151" fmla="*/ 197485 h 379095"/>
                <a:gd name="connsiteX152" fmla="*/ 461011 w 2991485"/>
                <a:gd name="connsiteY152" fmla="*/ 272415 h 379095"/>
                <a:gd name="connsiteX153" fmla="*/ 492125 w 2991485"/>
                <a:gd name="connsiteY153" fmla="*/ 267335 h 379095"/>
                <a:gd name="connsiteX154" fmla="*/ 492125 w 2991485"/>
                <a:gd name="connsiteY154" fmla="*/ 120650 h 379095"/>
                <a:gd name="connsiteX155" fmla="*/ 461011 w 2991485"/>
                <a:gd name="connsiteY155" fmla="*/ 115570 h 379095"/>
                <a:gd name="connsiteX156" fmla="*/ 461011 w 2991485"/>
                <a:gd name="connsiteY156" fmla="*/ 91440 h 379095"/>
                <a:gd name="connsiteX157" fmla="*/ 525145 w 2991485"/>
                <a:gd name="connsiteY157" fmla="*/ 91440 h 379095"/>
                <a:gd name="connsiteX158" fmla="*/ 527686 w 2991485"/>
                <a:gd name="connsiteY158" fmla="*/ 121920 h 379095"/>
                <a:gd name="connsiteX159" fmla="*/ 553086 w 2991485"/>
                <a:gd name="connsiteY159" fmla="*/ 96520 h 379095"/>
                <a:gd name="connsiteX160" fmla="*/ 588011 w 2991485"/>
                <a:gd name="connsiteY160" fmla="*/ 87630 h 379095"/>
                <a:gd name="connsiteX161" fmla="*/ 639445 w 2991485"/>
                <a:gd name="connsiteY161" fmla="*/ 107315 h 379095"/>
                <a:gd name="connsiteX162" fmla="*/ 657861 w 2991485"/>
                <a:gd name="connsiteY162" fmla="*/ 167005 h 379095"/>
                <a:gd name="connsiteX163" fmla="*/ 657861 w 2991485"/>
                <a:gd name="connsiteY163" fmla="*/ 267335 h 379095"/>
                <a:gd name="connsiteX164" fmla="*/ 688975 w 2991485"/>
                <a:gd name="connsiteY164" fmla="*/ 272415 h 379095"/>
                <a:gd name="connsiteX165" fmla="*/ 688975 w 2991485"/>
                <a:gd name="connsiteY165" fmla="*/ 296545 h 379095"/>
                <a:gd name="connsiteX166" fmla="*/ 589915 w 2991485"/>
                <a:gd name="connsiteY166" fmla="*/ 296545 h 379095"/>
                <a:gd name="connsiteX167" fmla="*/ 589915 w 2991485"/>
                <a:gd name="connsiteY167" fmla="*/ 272415 h 379095"/>
                <a:gd name="connsiteX168" fmla="*/ 621030 w 2991485"/>
                <a:gd name="connsiteY168" fmla="*/ 267335 h 379095"/>
                <a:gd name="connsiteX169" fmla="*/ 621030 w 2991485"/>
                <a:gd name="connsiteY169" fmla="*/ 167640 h 379095"/>
                <a:gd name="connsiteX170" fmla="*/ 610236 w 2991485"/>
                <a:gd name="connsiteY170" fmla="*/ 128905 h 379095"/>
                <a:gd name="connsiteX171" fmla="*/ 577850 w 2991485"/>
                <a:gd name="connsiteY171" fmla="*/ 117475 h 379095"/>
                <a:gd name="connsiteX172" fmla="*/ 549275 w 2991485"/>
                <a:gd name="connsiteY172" fmla="*/ 125095 h 379095"/>
                <a:gd name="connsiteX173" fmla="*/ 529590 w 2991485"/>
                <a:gd name="connsiteY173" fmla="*/ 146050 h 379095"/>
                <a:gd name="connsiteX174" fmla="*/ 529590 w 2991485"/>
                <a:gd name="connsiteY174" fmla="*/ 266700 h 379095"/>
                <a:gd name="connsiteX175" fmla="*/ 560705 w 2991485"/>
                <a:gd name="connsiteY175" fmla="*/ 271780 h 379095"/>
                <a:gd name="connsiteX176" fmla="*/ 560705 w 2991485"/>
                <a:gd name="connsiteY176" fmla="*/ 295910 h 379095"/>
                <a:gd name="connsiteX177" fmla="*/ 461645 w 2991485"/>
                <a:gd name="connsiteY177" fmla="*/ 295910 h 379095"/>
                <a:gd name="connsiteX178" fmla="*/ 461645 w 2991485"/>
                <a:gd name="connsiteY178" fmla="*/ 272415 h 379095"/>
                <a:gd name="connsiteX179" fmla="*/ 345440 w 2991485"/>
                <a:gd name="connsiteY179" fmla="*/ 116840 h 379095"/>
                <a:gd name="connsiteX180" fmla="*/ 313690 w 2991485"/>
                <a:gd name="connsiteY180" fmla="*/ 132715 h 379095"/>
                <a:gd name="connsiteX181" fmla="*/ 297180 w 2991485"/>
                <a:gd name="connsiteY181" fmla="*/ 172720 h 379095"/>
                <a:gd name="connsiteX182" fmla="*/ 297815 w 2991485"/>
                <a:gd name="connsiteY182" fmla="*/ 173990 h 379095"/>
                <a:gd name="connsiteX183" fmla="*/ 392430 w 2991485"/>
                <a:gd name="connsiteY183" fmla="*/ 173990 h 379095"/>
                <a:gd name="connsiteX184" fmla="*/ 392430 w 2991485"/>
                <a:gd name="connsiteY184" fmla="*/ 168910 h 379095"/>
                <a:gd name="connsiteX185" fmla="*/ 380365 w 2991485"/>
                <a:gd name="connsiteY185" fmla="*/ 132080 h 379095"/>
                <a:gd name="connsiteX186" fmla="*/ 345440 w 2991485"/>
                <a:gd name="connsiteY186" fmla="*/ 116840 h 379095"/>
                <a:gd name="connsiteX187" fmla="*/ 351155 w 2991485"/>
                <a:gd name="connsiteY187" fmla="*/ 300355 h 379095"/>
                <a:gd name="connsiteX188" fmla="*/ 283211 w 2991485"/>
                <a:gd name="connsiteY188" fmla="*/ 271780 h 379095"/>
                <a:gd name="connsiteX189" fmla="*/ 257811 w 2991485"/>
                <a:gd name="connsiteY189" fmla="*/ 198120 h 379095"/>
                <a:gd name="connsiteX190" fmla="*/ 257811 w 2991485"/>
                <a:gd name="connsiteY190" fmla="*/ 189865 h 379095"/>
                <a:gd name="connsiteX191" fmla="*/ 283845 w 2991485"/>
                <a:gd name="connsiteY191" fmla="*/ 116840 h 379095"/>
                <a:gd name="connsiteX192" fmla="*/ 345440 w 2991485"/>
                <a:gd name="connsiteY192" fmla="*/ 87630 h 379095"/>
                <a:gd name="connsiteX193" fmla="*/ 408305 w 2991485"/>
                <a:gd name="connsiteY193" fmla="*/ 112395 h 379095"/>
                <a:gd name="connsiteX194" fmla="*/ 429895 w 2991485"/>
                <a:gd name="connsiteY194" fmla="*/ 179070 h 379095"/>
                <a:gd name="connsiteX195" fmla="*/ 429895 w 2991485"/>
                <a:gd name="connsiteY195" fmla="*/ 202565 h 379095"/>
                <a:gd name="connsiteX196" fmla="*/ 297180 w 2991485"/>
                <a:gd name="connsiteY196" fmla="*/ 202565 h 379095"/>
                <a:gd name="connsiteX197" fmla="*/ 296545 w 2991485"/>
                <a:gd name="connsiteY197" fmla="*/ 203200 h 379095"/>
                <a:gd name="connsiteX198" fmla="*/ 311786 w 2991485"/>
                <a:gd name="connsiteY198" fmla="*/ 252095 h 379095"/>
                <a:gd name="connsiteX199" fmla="*/ 352425 w 2991485"/>
                <a:gd name="connsiteY199" fmla="*/ 271145 h 379095"/>
                <a:gd name="connsiteX200" fmla="*/ 385445 w 2991485"/>
                <a:gd name="connsiteY200" fmla="*/ 266065 h 379095"/>
                <a:gd name="connsiteX201" fmla="*/ 410211 w 2991485"/>
                <a:gd name="connsiteY201" fmla="*/ 251460 h 379095"/>
                <a:gd name="connsiteX202" fmla="*/ 424815 w 2991485"/>
                <a:gd name="connsiteY202" fmla="*/ 275590 h 379095"/>
                <a:gd name="connsiteX203" fmla="*/ 395605 w 2991485"/>
                <a:gd name="connsiteY203" fmla="*/ 293370 h 379095"/>
                <a:gd name="connsiteX204" fmla="*/ 351155 w 2991485"/>
                <a:gd name="connsiteY204" fmla="*/ 300355 h 379095"/>
                <a:gd name="connsiteX205" fmla="*/ 2881630 w 2991485"/>
                <a:gd name="connsiteY205" fmla="*/ 269240 h 379095"/>
                <a:gd name="connsiteX206" fmla="*/ 2915286 w 2991485"/>
                <a:gd name="connsiteY206" fmla="*/ 260350 h 379095"/>
                <a:gd name="connsiteX207" fmla="*/ 2937511 w 2991485"/>
                <a:gd name="connsiteY207" fmla="*/ 238760 h 379095"/>
                <a:gd name="connsiteX208" fmla="*/ 2937511 w 2991485"/>
                <a:gd name="connsiteY208" fmla="*/ 205105 h 379095"/>
                <a:gd name="connsiteX209" fmla="*/ 2897505 w 2991485"/>
                <a:gd name="connsiteY209" fmla="*/ 205105 h 379095"/>
                <a:gd name="connsiteX210" fmla="*/ 2861311 w 2991485"/>
                <a:gd name="connsiteY210" fmla="*/ 215900 h 379095"/>
                <a:gd name="connsiteX211" fmla="*/ 2847975 w 2991485"/>
                <a:gd name="connsiteY211" fmla="*/ 241935 h 379095"/>
                <a:gd name="connsiteX212" fmla="*/ 2856230 w 2991485"/>
                <a:gd name="connsiteY212" fmla="*/ 262255 h 379095"/>
                <a:gd name="connsiteX213" fmla="*/ 2881630 w 2991485"/>
                <a:gd name="connsiteY213" fmla="*/ 269240 h 379095"/>
                <a:gd name="connsiteX214" fmla="*/ 2941955 w 2991485"/>
                <a:gd name="connsiteY214" fmla="*/ 296545 h 379095"/>
                <a:gd name="connsiteX215" fmla="*/ 2939415 w 2991485"/>
                <a:gd name="connsiteY215" fmla="*/ 281305 h 379095"/>
                <a:gd name="connsiteX216" fmla="*/ 2938146 w 2991485"/>
                <a:gd name="connsiteY216" fmla="*/ 267970 h 379095"/>
                <a:gd name="connsiteX217" fmla="*/ 2910840 w 2991485"/>
                <a:gd name="connsiteY217" fmla="*/ 290830 h 379095"/>
                <a:gd name="connsiteX218" fmla="*/ 2876550 w 2991485"/>
                <a:gd name="connsiteY218" fmla="*/ 300355 h 379095"/>
                <a:gd name="connsiteX219" fmla="*/ 2827655 w 2991485"/>
                <a:gd name="connsiteY219" fmla="*/ 284480 h 379095"/>
                <a:gd name="connsiteX220" fmla="*/ 2811146 w 2991485"/>
                <a:gd name="connsiteY220" fmla="*/ 240665 h 379095"/>
                <a:gd name="connsiteX221" fmla="*/ 2834640 w 2991485"/>
                <a:gd name="connsiteY221" fmla="*/ 195580 h 379095"/>
                <a:gd name="connsiteX222" fmla="*/ 2899411 w 2991485"/>
                <a:gd name="connsiteY222" fmla="*/ 179705 h 379095"/>
                <a:gd name="connsiteX223" fmla="*/ 2938146 w 2991485"/>
                <a:gd name="connsiteY223" fmla="*/ 179705 h 379095"/>
                <a:gd name="connsiteX224" fmla="*/ 2938146 w 2991485"/>
                <a:gd name="connsiteY224" fmla="*/ 155575 h 379095"/>
                <a:gd name="connsiteX225" fmla="*/ 2926715 w 2991485"/>
                <a:gd name="connsiteY225" fmla="*/ 127000 h 379095"/>
                <a:gd name="connsiteX226" fmla="*/ 2894965 w 2991485"/>
                <a:gd name="connsiteY226" fmla="*/ 116840 h 379095"/>
                <a:gd name="connsiteX227" fmla="*/ 2870200 w 2991485"/>
                <a:gd name="connsiteY227" fmla="*/ 120650 h 379095"/>
                <a:gd name="connsiteX228" fmla="*/ 2853055 w 2991485"/>
                <a:gd name="connsiteY228" fmla="*/ 130810 h 379095"/>
                <a:gd name="connsiteX229" fmla="*/ 2849246 w 2991485"/>
                <a:gd name="connsiteY229" fmla="*/ 152400 h 379095"/>
                <a:gd name="connsiteX230" fmla="*/ 2820671 w 2991485"/>
                <a:gd name="connsiteY230" fmla="*/ 152400 h 379095"/>
                <a:gd name="connsiteX231" fmla="*/ 2820671 w 2991485"/>
                <a:gd name="connsiteY231" fmla="*/ 112395 h 379095"/>
                <a:gd name="connsiteX232" fmla="*/ 2854325 w 2991485"/>
                <a:gd name="connsiteY232" fmla="*/ 94615 h 379095"/>
                <a:gd name="connsiteX233" fmla="*/ 2897505 w 2991485"/>
                <a:gd name="connsiteY233" fmla="*/ 87630 h 379095"/>
                <a:gd name="connsiteX234" fmla="*/ 2954021 w 2991485"/>
                <a:gd name="connsiteY234" fmla="*/ 105410 h 379095"/>
                <a:gd name="connsiteX235" fmla="*/ 2975611 w 2991485"/>
                <a:gd name="connsiteY235" fmla="*/ 156210 h 379095"/>
                <a:gd name="connsiteX236" fmla="*/ 2975611 w 2991485"/>
                <a:gd name="connsiteY236" fmla="*/ 254635 h 379095"/>
                <a:gd name="connsiteX237" fmla="*/ 2975611 w 2991485"/>
                <a:gd name="connsiteY237" fmla="*/ 262255 h 379095"/>
                <a:gd name="connsiteX238" fmla="*/ 2976246 w 2991485"/>
                <a:gd name="connsiteY238" fmla="*/ 269875 h 379095"/>
                <a:gd name="connsiteX239" fmla="*/ 2991486 w 2991485"/>
                <a:gd name="connsiteY239" fmla="*/ 271780 h 379095"/>
                <a:gd name="connsiteX240" fmla="*/ 2991486 w 2991485"/>
                <a:gd name="connsiteY240" fmla="*/ 295910 h 379095"/>
                <a:gd name="connsiteX241" fmla="*/ 2941955 w 2991485"/>
                <a:gd name="connsiteY241" fmla="*/ 295910 h 379095"/>
                <a:gd name="connsiteX242" fmla="*/ 2748915 w 2991485"/>
                <a:gd name="connsiteY242" fmla="*/ 38735 h 379095"/>
                <a:gd name="connsiteX243" fmla="*/ 2711450 w 2991485"/>
                <a:gd name="connsiteY243" fmla="*/ 38735 h 379095"/>
                <a:gd name="connsiteX244" fmla="*/ 2711450 w 2991485"/>
                <a:gd name="connsiteY244" fmla="*/ 635 h 379095"/>
                <a:gd name="connsiteX245" fmla="*/ 2748915 w 2991485"/>
                <a:gd name="connsiteY245" fmla="*/ 635 h 379095"/>
                <a:gd name="connsiteX246" fmla="*/ 2748915 w 2991485"/>
                <a:gd name="connsiteY246" fmla="*/ 38735 h 379095"/>
                <a:gd name="connsiteX247" fmla="*/ 2680971 w 2991485"/>
                <a:gd name="connsiteY247" fmla="*/ 272415 h 379095"/>
                <a:gd name="connsiteX248" fmla="*/ 2712086 w 2991485"/>
                <a:gd name="connsiteY248" fmla="*/ 267335 h 379095"/>
                <a:gd name="connsiteX249" fmla="*/ 2712086 w 2991485"/>
                <a:gd name="connsiteY249" fmla="*/ 120650 h 379095"/>
                <a:gd name="connsiteX250" fmla="*/ 2680971 w 2991485"/>
                <a:gd name="connsiteY250" fmla="*/ 115570 h 379095"/>
                <a:gd name="connsiteX251" fmla="*/ 2680971 w 2991485"/>
                <a:gd name="connsiteY251" fmla="*/ 91440 h 379095"/>
                <a:gd name="connsiteX252" fmla="*/ 2748915 w 2991485"/>
                <a:gd name="connsiteY252" fmla="*/ 91440 h 379095"/>
                <a:gd name="connsiteX253" fmla="*/ 2748915 w 2991485"/>
                <a:gd name="connsiteY253" fmla="*/ 267335 h 379095"/>
                <a:gd name="connsiteX254" fmla="*/ 2780030 w 2991485"/>
                <a:gd name="connsiteY254" fmla="*/ 272415 h 379095"/>
                <a:gd name="connsiteX255" fmla="*/ 2780030 w 2991485"/>
                <a:gd name="connsiteY255" fmla="*/ 296545 h 379095"/>
                <a:gd name="connsiteX256" fmla="*/ 2680971 w 2991485"/>
                <a:gd name="connsiteY256" fmla="*/ 296545 h 379095"/>
                <a:gd name="connsiteX257" fmla="*/ 2680971 w 2991485"/>
                <a:gd name="connsiteY257" fmla="*/ 272415 h 379095"/>
                <a:gd name="connsiteX258" fmla="*/ 2485390 w 2991485"/>
                <a:gd name="connsiteY258" fmla="*/ 201930 h 379095"/>
                <a:gd name="connsiteX259" fmla="*/ 2498090 w 2991485"/>
                <a:gd name="connsiteY259" fmla="*/ 251460 h 379095"/>
                <a:gd name="connsiteX260" fmla="*/ 2537461 w 2991485"/>
                <a:gd name="connsiteY260" fmla="*/ 270510 h 379095"/>
                <a:gd name="connsiteX261" fmla="*/ 2565400 w 2991485"/>
                <a:gd name="connsiteY261" fmla="*/ 262890 h 379095"/>
                <a:gd name="connsiteX262" fmla="*/ 2584450 w 2991485"/>
                <a:gd name="connsiteY262" fmla="*/ 241300 h 379095"/>
                <a:gd name="connsiteX263" fmla="*/ 2584450 w 2991485"/>
                <a:gd name="connsiteY263" fmla="*/ 146050 h 379095"/>
                <a:gd name="connsiteX264" fmla="*/ 2565400 w 2991485"/>
                <a:gd name="connsiteY264" fmla="*/ 125730 h 379095"/>
                <a:gd name="connsiteX265" fmla="*/ 2537461 w 2991485"/>
                <a:gd name="connsiteY265" fmla="*/ 118110 h 379095"/>
                <a:gd name="connsiteX266" fmla="*/ 2498090 w 2991485"/>
                <a:gd name="connsiteY266" fmla="*/ 140335 h 379095"/>
                <a:gd name="connsiteX267" fmla="*/ 2485390 w 2991485"/>
                <a:gd name="connsiteY267" fmla="*/ 198120 h 379095"/>
                <a:gd name="connsiteX268" fmla="*/ 2485390 w 2991485"/>
                <a:gd name="connsiteY268" fmla="*/ 201930 h 379095"/>
                <a:gd name="connsiteX269" fmla="*/ 2585721 w 2991485"/>
                <a:gd name="connsiteY269" fmla="*/ 271780 h 379095"/>
                <a:gd name="connsiteX270" fmla="*/ 2560955 w 2991485"/>
                <a:gd name="connsiteY270" fmla="*/ 292735 h 379095"/>
                <a:gd name="connsiteX271" fmla="*/ 2527300 w 2991485"/>
                <a:gd name="connsiteY271" fmla="*/ 299720 h 379095"/>
                <a:gd name="connsiteX272" fmla="*/ 2468880 w 2991485"/>
                <a:gd name="connsiteY272" fmla="*/ 272415 h 379095"/>
                <a:gd name="connsiteX273" fmla="*/ 2447925 w 2991485"/>
                <a:gd name="connsiteY273" fmla="*/ 200660 h 379095"/>
                <a:gd name="connsiteX274" fmla="*/ 2447925 w 2991485"/>
                <a:gd name="connsiteY274" fmla="*/ 196850 h 379095"/>
                <a:gd name="connsiteX275" fmla="*/ 2468880 w 2991485"/>
                <a:gd name="connsiteY275" fmla="*/ 116840 h 379095"/>
                <a:gd name="connsiteX276" fmla="*/ 2527936 w 2991485"/>
                <a:gd name="connsiteY276" fmla="*/ 86360 h 379095"/>
                <a:gd name="connsiteX277" fmla="*/ 2560321 w 2991485"/>
                <a:gd name="connsiteY277" fmla="*/ 93345 h 379095"/>
                <a:gd name="connsiteX278" fmla="*/ 2583815 w 2991485"/>
                <a:gd name="connsiteY278" fmla="*/ 113030 h 379095"/>
                <a:gd name="connsiteX279" fmla="*/ 2583815 w 2991485"/>
                <a:gd name="connsiteY279" fmla="*/ 29210 h 379095"/>
                <a:gd name="connsiteX280" fmla="*/ 2552700 w 2991485"/>
                <a:gd name="connsiteY280" fmla="*/ 24130 h 379095"/>
                <a:gd name="connsiteX281" fmla="*/ 2552700 w 2991485"/>
                <a:gd name="connsiteY281" fmla="*/ 0 h 379095"/>
                <a:gd name="connsiteX282" fmla="*/ 2583815 w 2991485"/>
                <a:gd name="connsiteY282" fmla="*/ 0 h 379095"/>
                <a:gd name="connsiteX283" fmla="*/ 2621280 w 2991485"/>
                <a:gd name="connsiteY283" fmla="*/ 0 h 379095"/>
                <a:gd name="connsiteX284" fmla="*/ 2621280 w 2991485"/>
                <a:gd name="connsiteY284" fmla="*/ 266065 h 379095"/>
                <a:gd name="connsiteX285" fmla="*/ 2652396 w 2991485"/>
                <a:gd name="connsiteY285" fmla="*/ 271145 h 379095"/>
                <a:gd name="connsiteX286" fmla="*/ 2652396 w 2991485"/>
                <a:gd name="connsiteY286" fmla="*/ 295275 h 379095"/>
                <a:gd name="connsiteX287" fmla="*/ 2588896 w 2991485"/>
                <a:gd name="connsiteY287" fmla="*/ 295275 h 379095"/>
                <a:gd name="connsiteX288" fmla="*/ 2585721 w 2991485"/>
                <a:gd name="connsiteY288" fmla="*/ 271780 h 379095"/>
                <a:gd name="connsiteX289" fmla="*/ 2194561 w 2991485"/>
                <a:gd name="connsiteY289" fmla="*/ 272415 h 379095"/>
                <a:gd name="connsiteX290" fmla="*/ 2225675 w 2991485"/>
                <a:gd name="connsiteY290" fmla="*/ 267335 h 379095"/>
                <a:gd name="connsiteX291" fmla="*/ 2225675 w 2991485"/>
                <a:gd name="connsiteY291" fmla="*/ 120650 h 379095"/>
                <a:gd name="connsiteX292" fmla="*/ 2194561 w 2991485"/>
                <a:gd name="connsiteY292" fmla="*/ 115570 h 379095"/>
                <a:gd name="connsiteX293" fmla="*/ 2194561 w 2991485"/>
                <a:gd name="connsiteY293" fmla="*/ 91440 h 379095"/>
                <a:gd name="connsiteX294" fmla="*/ 2258696 w 2991485"/>
                <a:gd name="connsiteY294" fmla="*/ 91440 h 379095"/>
                <a:gd name="connsiteX295" fmla="*/ 2261236 w 2991485"/>
                <a:gd name="connsiteY295" fmla="*/ 121920 h 379095"/>
                <a:gd name="connsiteX296" fmla="*/ 2286636 w 2991485"/>
                <a:gd name="connsiteY296" fmla="*/ 96520 h 379095"/>
                <a:gd name="connsiteX297" fmla="*/ 2321561 w 2991485"/>
                <a:gd name="connsiteY297" fmla="*/ 87630 h 379095"/>
                <a:gd name="connsiteX298" fmla="*/ 2372996 w 2991485"/>
                <a:gd name="connsiteY298" fmla="*/ 107315 h 379095"/>
                <a:gd name="connsiteX299" fmla="*/ 2391411 w 2991485"/>
                <a:gd name="connsiteY299" fmla="*/ 167005 h 379095"/>
                <a:gd name="connsiteX300" fmla="*/ 2391411 w 2991485"/>
                <a:gd name="connsiteY300" fmla="*/ 267335 h 379095"/>
                <a:gd name="connsiteX301" fmla="*/ 2422525 w 2991485"/>
                <a:gd name="connsiteY301" fmla="*/ 272415 h 379095"/>
                <a:gd name="connsiteX302" fmla="*/ 2422525 w 2991485"/>
                <a:gd name="connsiteY302" fmla="*/ 296545 h 379095"/>
                <a:gd name="connsiteX303" fmla="*/ 2323465 w 2991485"/>
                <a:gd name="connsiteY303" fmla="*/ 296545 h 379095"/>
                <a:gd name="connsiteX304" fmla="*/ 2323465 w 2991485"/>
                <a:gd name="connsiteY304" fmla="*/ 272415 h 379095"/>
                <a:gd name="connsiteX305" fmla="*/ 2354580 w 2991485"/>
                <a:gd name="connsiteY305" fmla="*/ 267335 h 379095"/>
                <a:gd name="connsiteX306" fmla="*/ 2354580 w 2991485"/>
                <a:gd name="connsiteY306" fmla="*/ 167640 h 379095"/>
                <a:gd name="connsiteX307" fmla="*/ 2343786 w 2991485"/>
                <a:gd name="connsiteY307" fmla="*/ 128905 h 379095"/>
                <a:gd name="connsiteX308" fmla="*/ 2311400 w 2991485"/>
                <a:gd name="connsiteY308" fmla="*/ 117475 h 379095"/>
                <a:gd name="connsiteX309" fmla="*/ 2282825 w 2991485"/>
                <a:gd name="connsiteY309" fmla="*/ 125095 h 379095"/>
                <a:gd name="connsiteX310" fmla="*/ 2263140 w 2991485"/>
                <a:gd name="connsiteY310" fmla="*/ 146050 h 379095"/>
                <a:gd name="connsiteX311" fmla="*/ 2263140 w 2991485"/>
                <a:gd name="connsiteY311" fmla="*/ 266700 h 379095"/>
                <a:gd name="connsiteX312" fmla="*/ 2294255 w 2991485"/>
                <a:gd name="connsiteY312" fmla="*/ 271780 h 379095"/>
                <a:gd name="connsiteX313" fmla="*/ 2294255 w 2991485"/>
                <a:gd name="connsiteY313" fmla="*/ 295910 h 379095"/>
                <a:gd name="connsiteX314" fmla="*/ 2195196 w 2991485"/>
                <a:gd name="connsiteY314" fmla="*/ 295910 h 379095"/>
                <a:gd name="connsiteX315" fmla="*/ 2195196 w 2991485"/>
                <a:gd name="connsiteY315" fmla="*/ 272415 h 379095"/>
                <a:gd name="connsiteX316" fmla="*/ 2071371 w 2991485"/>
                <a:gd name="connsiteY316" fmla="*/ 44450 h 379095"/>
                <a:gd name="connsiteX317" fmla="*/ 2071371 w 2991485"/>
                <a:gd name="connsiteY317" fmla="*/ 20320 h 379095"/>
                <a:gd name="connsiteX318" fmla="*/ 2170430 w 2991485"/>
                <a:gd name="connsiteY318" fmla="*/ 20320 h 379095"/>
                <a:gd name="connsiteX319" fmla="*/ 2170430 w 2991485"/>
                <a:gd name="connsiteY319" fmla="*/ 44450 h 379095"/>
                <a:gd name="connsiteX320" fmla="*/ 2139315 w 2991485"/>
                <a:gd name="connsiteY320" fmla="*/ 49530 h 379095"/>
                <a:gd name="connsiteX321" fmla="*/ 2139315 w 2991485"/>
                <a:gd name="connsiteY321" fmla="*/ 266700 h 379095"/>
                <a:gd name="connsiteX322" fmla="*/ 2170430 w 2991485"/>
                <a:gd name="connsiteY322" fmla="*/ 271780 h 379095"/>
                <a:gd name="connsiteX323" fmla="*/ 2170430 w 2991485"/>
                <a:gd name="connsiteY323" fmla="*/ 295910 h 379095"/>
                <a:gd name="connsiteX324" fmla="*/ 2071371 w 2991485"/>
                <a:gd name="connsiteY324" fmla="*/ 295910 h 379095"/>
                <a:gd name="connsiteX325" fmla="*/ 2071371 w 2991485"/>
                <a:gd name="connsiteY325" fmla="*/ 272415 h 379095"/>
                <a:gd name="connsiteX326" fmla="*/ 2102486 w 2991485"/>
                <a:gd name="connsiteY326" fmla="*/ 267335 h 379095"/>
                <a:gd name="connsiteX327" fmla="*/ 2102486 w 2991485"/>
                <a:gd name="connsiteY327" fmla="*/ 50165 h 379095"/>
                <a:gd name="connsiteX328" fmla="*/ 2071371 w 2991485"/>
                <a:gd name="connsiteY328" fmla="*/ 44450 h 379095"/>
                <a:gd name="connsiteX329" fmla="*/ 1944371 w 2991485"/>
                <a:gd name="connsiteY329" fmla="*/ 282575 h 379095"/>
                <a:gd name="connsiteX330" fmla="*/ 1934846 w 2991485"/>
                <a:gd name="connsiteY330" fmla="*/ 321310 h 379095"/>
                <a:gd name="connsiteX331" fmla="*/ 1910080 w 2991485"/>
                <a:gd name="connsiteY331" fmla="*/ 354965 h 379095"/>
                <a:gd name="connsiteX332" fmla="*/ 1889125 w 2991485"/>
                <a:gd name="connsiteY332" fmla="*/ 340995 h 379095"/>
                <a:gd name="connsiteX333" fmla="*/ 1902461 w 2991485"/>
                <a:gd name="connsiteY333" fmla="*/ 313055 h 379095"/>
                <a:gd name="connsiteX334" fmla="*/ 1906905 w 2991485"/>
                <a:gd name="connsiteY334" fmla="*/ 283210 h 379095"/>
                <a:gd name="connsiteX335" fmla="*/ 1906905 w 2991485"/>
                <a:gd name="connsiteY335" fmla="*/ 254635 h 379095"/>
                <a:gd name="connsiteX336" fmla="*/ 1944371 w 2991485"/>
                <a:gd name="connsiteY336" fmla="*/ 254635 h 379095"/>
                <a:gd name="connsiteX337" fmla="*/ 1944371 w 2991485"/>
                <a:gd name="connsiteY337" fmla="*/ 282575 h 379095"/>
                <a:gd name="connsiteX338" fmla="*/ 67945 w 2991485"/>
                <a:gd name="connsiteY338" fmla="*/ 137795 h 379095"/>
                <a:gd name="connsiteX339" fmla="*/ 130175 w 2991485"/>
                <a:gd name="connsiteY339" fmla="*/ 137795 h 379095"/>
                <a:gd name="connsiteX340" fmla="*/ 162561 w 2991485"/>
                <a:gd name="connsiteY340" fmla="*/ 125730 h 379095"/>
                <a:gd name="connsiteX341" fmla="*/ 175261 w 2991485"/>
                <a:gd name="connsiteY341" fmla="*/ 93980 h 379095"/>
                <a:gd name="connsiteX342" fmla="*/ 161290 w 2991485"/>
                <a:gd name="connsiteY342" fmla="*/ 60325 h 379095"/>
                <a:gd name="connsiteX343" fmla="*/ 120650 w 2991485"/>
                <a:gd name="connsiteY343" fmla="*/ 49530 h 379095"/>
                <a:gd name="connsiteX344" fmla="*/ 67945 w 2991485"/>
                <a:gd name="connsiteY344" fmla="*/ 49530 h 379095"/>
                <a:gd name="connsiteX345" fmla="*/ 67945 w 2991485"/>
                <a:gd name="connsiteY345" fmla="*/ 137795 h 379095"/>
                <a:gd name="connsiteX346" fmla="*/ 67945 w 2991485"/>
                <a:gd name="connsiteY346" fmla="*/ 167005 h 379095"/>
                <a:gd name="connsiteX347" fmla="*/ 67945 w 2991485"/>
                <a:gd name="connsiteY347" fmla="*/ 267335 h 379095"/>
                <a:gd name="connsiteX348" fmla="*/ 132080 w 2991485"/>
                <a:gd name="connsiteY348" fmla="*/ 267335 h 379095"/>
                <a:gd name="connsiteX349" fmla="*/ 172086 w 2991485"/>
                <a:gd name="connsiteY349" fmla="*/ 254635 h 379095"/>
                <a:gd name="connsiteX350" fmla="*/ 186055 w 2991485"/>
                <a:gd name="connsiteY350" fmla="*/ 219075 h 379095"/>
                <a:gd name="connsiteX351" fmla="*/ 173990 w 2991485"/>
                <a:gd name="connsiteY351" fmla="*/ 180975 h 379095"/>
                <a:gd name="connsiteX352" fmla="*/ 137795 w 2991485"/>
                <a:gd name="connsiteY352" fmla="*/ 167005 h 379095"/>
                <a:gd name="connsiteX353" fmla="*/ 67945 w 2991485"/>
                <a:gd name="connsiteY353" fmla="*/ 167005 h 379095"/>
                <a:gd name="connsiteX354" fmla="*/ 120650 w 2991485"/>
                <a:gd name="connsiteY354" fmla="*/ 20320 h 379095"/>
                <a:gd name="connsiteX355" fmla="*/ 187961 w 2991485"/>
                <a:gd name="connsiteY355" fmla="*/ 38735 h 379095"/>
                <a:gd name="connsiteX356" fmla="*/ 212090 w 2991485"/>
                <a:gd name="connsiteY356" fmla="*/ 94615 h 379095"/>
                <a:gd name="connsiteX357" fmla="*/ 200661 w 2991485"/>
                <a:gd name="connsiteY357" fmla="*/ 127635 h 379095"/>
                <a:gd name="connsiteX358" fmla="*/ 170180 w 2991485"/>
                <a:gd name="connsiteY358" fmla="*/ 149225 h 379095"/>
                <a:gd name="connsiteX359" fmla="*/ 209550 w 2991485"/>
                <a:gd name="connsiteY359" fmla="*/ 173355 h 379095"/>
                <a:gd name="connsiteX360" fmla="*/ 224155 w 2991485"/>
                <a:gd name="connsiteY360" fmla="*/ 217805 h 379095"/>
                <a:gd name="connsiteX361" fmla="*/ 199390 w 2991485"/>
                <a:gd name="connsiteY361" fmla="*/ 275590 h 379095"/>
                <a:gd name="connsiteX362" fmla="*/ 132715 w 2991485"/>
                <a:gd name="connsiteY362" fmla="*/ 295275 h 379095"/>
                <a:gd name="connsiteX363" fmla="*/ 0 w 2991485"/>
                <a:gd name="connsiteY363" fmla="*/ 295275 h 379095"/>
                <a:gd name="connsiteX364" fmla="*/ 0 w 2991485"/>
                <a:gd name="connsiteY364" fmla="*/ 272415 h 379095"/>
                <a:gd name="connsiteX365" fmla="*/ 31115 w 2991485"/>
                <a:gd name="connsiteY365" fmla="*/ 267335 h 379095"/>
                <a:gd name="connsiteX366" fmla="*/ 31115 w 2991485"/>
                <a:gd name="connsiteY366" fmla="*/ 50165 h 379095"/>
                <a:gd name="connsiteX367" fmla="*/ 0 w 2991485"/>
                <a:gd name="connsiteY367" fmla="*/ 45085 h 379095"/>
                <a:gd name="connsiteX368" fmla="*/ 0 w 2991485"/>
                <a:gd name="connsiteY368" fmla="*/ 20955 h 379095"/>
                <a:gd name="connsiteX369" fmla="*/ 31115 w 2991485"/>
                <a:gd name="connsiteY369" fmla="*/ 20955 h 379095"/>
                <a:gd name="connsiteX370" fmla="*/ 120650 w 2991485"/>
                <a:gd name="connsiteY370" fmla="*/ 20955 h 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</a:cxnLst>
              <a:rect l="l" t="t" r="r" b="b"/>
              <a:pathLst>
                <a:path w="2991485" h="379095">
                  <a:moveTo>
                    <a:pt x="1812290" y="266065"/>
                  </a:moveTo>
                  <a:cubicBezTo>
                    <a:pt x="1805940" y="276860"/>
                    <a:pt x="1797686" y="285750"/>
                    <a:pt x="1787525" y="291465"/>
                  </a:cubicBezTo>
                  <a:cubicBezTo>
                    <a:pt x="1777365" y="297180"/>
                    <a:pt x="1765936" y="300355"/>
                    <a:pt x="1752600" y="300355"/>
                  </a:cubicBezTo>
                  <a:cubicBezTo>
                    <a:pt x="1730375" y="300355"/>
                    <a:pt x="1713230" y="293370"/>
                    <a:pt x="1700530" y="278765"/>
                  </a:cubicBezTo>
                  <a:cubicBezTo>
                    <a:pt x="1687830" y="264795"/>
                    <a:pt x="1681480" y="242570"/>
                    <a:pt x="1681480" y="212090"/>
                  </a:cubicBezTo>
                  <a:lnTo>
                    <a:pt x="1681480" y="120650"/>
                  </a:lnTo>
                  <a:lnTo>
                    <a:pt x="1657986" y="115570"/>
                  </a:lnTo>
                  <a:lnTo>
                    <a:pt x="1657986" y="91440"/>
                  </a:lnTo>
                  <a:lnTo>
                    <a:pt x="1681480" y="91440"/>
                  </a:lnTo>
                  <a:lnTo>
                    <a:pt x="1718946" y="91440"/>
                  </a:lnTo>
                  <a:lnTo>
                    <a:pt x="1718946" y="212725"/>
                  </a:lnTo>
                  <a:cubicBezTo>
                    <a:pt x="1718946" y="234315"/>
                    <a:pt x="1722121" y="249555"/>
                    <a:pt x="1728471" y="257810"/>
                  </a:cubicBezTo>
                  <a:cubicBezTo>
                    <a:pt x="1734821" y="266065"/>
                    <a:pt x="1744980" y="269875"/>
                    <a:pt x="1758315" y="269875"/>
                  </a:cubicBezTo>
                  <a:cubicBezTo>
                    <a:pt x="1771650" y="269875"/>
                    <a:pt x="1782446" y="267335"/>
                    <a:pt x="1791336" y="261620"/>
                  </a:cubicBezTo>
                  <a:cubicBezTo>
                    <a:pt x="1800225" y="256540"/>
                    <a:pt x="1806575" y="248920"/>
                    <a:pt x="1811021" y="238760"/>
                  </a:cubicBezTo>
                  <a:lnTo>
                    <a:pt x="1811021" y="120650"/>
                  </a:lnTo>
                  <a:lnTo>
                    <a:pt x="1783715" y="115570"/>
                  </a:lnTo>
                  <a:lnTo>
                    <a:pt x="1783715" y="91440"/>
                  </a:lnTo>
                  <a:lnTo>
                    <a:pt x="1811021" y="91440"/>
                  </a:lnTo>
                  <a:lnTo>
                    <a:pt x="1848486" y="91440"/>
                  </a:lnTo>
                  <a:lnTo>
                    <a:pt x="1848486" y="267335"/>
                  </a:lnTo>
                  <a:lnTo>
                    <a:pt x="1871980" y="272415"/>
                  </a:lnTo>
                  <a:lnTo>
                    <a:pt x="1871980" y="296545"/>
                  </a:lnTo>
                  <a:lnTo>
                    <a:pt x="1814830" y="296545"/>
                  </a:lnTo>
                  <a:lnTo>
                    <a:pt x="1812290" y="266065"/>
                  </a:lnTo>
                  <a:close/>
                  <a:moveTo>
                    <a:pt x="1505586" y="115570"/>
                  </a:moveTo>
                  <a:lnTo>
                    <a:pt x="1505586" y="91440"/>
                  </a:lnTo>
                  <a:lnTo>
                    <a:pt x="1569721" y="91440"/>
                  </a:lnTo>
                  <a:lnTo>
                    <a:pt x="1573530" y="121285"/>
                  </a:lnTo>
                  <a:cubicBezTo>
                    <a:pt x="1579246" y="111125"/>
                    <a:pt x="1586230" y="102870"/>
                    <a:pt x="1595121" y="96520"/>
                  </a:cubicBezTo>
                  <a:cubicBezTo>
                    <a:pt x="1603375" y="90805"/>
                    <a:pt x="1613536" y="87630"/>
                    <a:pt x="1624330" y="87630"/>
                  </a:cubicBezTo>
                  <a:cubicBezTo>
                    <a:pt x="1627505" y="87630"/>
                    <a:pt x="1630046" y="87630"/>
                    <a:pt x="1633221" y="88265"/>
                  </a:cubicBezTo>
                  <a:cubicBezTo>
                    <a:pt x="1636396" y="88900"/>
                    <a:pt x="1638936" y="88900"/>
                    <a:pt x="1640205" y="89535"/>
                  </a:cubicBezTo>
                  <a:lnTo>
                    <a:pt x="1635125" y="124460"/>
                  </a:lnTo>
                  <a:lnTo>
                    <a:pt x="1614171" y="123190"/>
                  </a:lnTo>
                  <a:cubicBezTo>
                    <a:pt x="1604011" y="123190"/>
                    <a:pt x="1595755" y="125730"/>
                    <a:pt x="1589405" y="130175"/>
                  </a:cubicBezTo>
                  <a:cubicBezTo>
                    <a:pt x="1582421" y="134620"/>
                    <a:pt x="1577340" y="141605"/>
                    <a:pt x="1573530" y="149860"/>
                  </a:cubicBezTo>
                  <a:lnTo>
                    <a:pt x="1573530" y="267335"/>
                  </a:lnTo>
                  <a:lnTo>
                    <a:pt x="1604646" y="272415"/>
                  </a:lnTo>
                  <a:lnTo>
                    <a:pt x="1604646" y="296545"/>
                  </a:lnTo>
                  <a:lnTo>
                    <a:pt x="1505586" y="296545"/>
                  </a:lnTo>
                  <a:lnTo>
                    <a:pt x="1505586" y="272415"/>
                  </a:lnTo>
                  <a:lnTo>
                    <a:pt x="1536700" y="267335"/>
                  </a:lnTo>
                  <a:lnTo>
                    <a:pt x="1536700" y="120650"/>
                  </a:lnTo>
                  <a:lnTo>
                    <a:pt x="1505586" y="115570"/>
                  </a:lnTo>
                  <a:close/>
                  <a:moveTo>
                    <a:pt x="1416686" y="266065"/>
                  </a:moveTo>
                  <a:cubicBezTo>
                    <a:pt x="1410336" y="276860"/>
                    <a:pt x="1402080" y="285750"/>
                    <a:pt x="1391921" y="291465"/>
                  </a:cubicBezTo>
                  <a:cubicBezTo>
                    <a:pt x="1381761" y="297180"/>
                    <a:pt x="1370330" y="300355"/>
                    <a:pt x="1356996" y="300355"/>
                  </a:cubicBezTo>
                  <a:cubicBezTo>
                    <a:pt x="1334771" y="300355"/>
                    <a:pt x="1317625" y="293370"/>
                    <a:pt x="1304925" y="278765"/>
                  </a:cubicBezTo>
                  <a:cubicBezTo>
                    <a:pt x="1292225" y="264795"/>
                    <a:pt x="1285875" y="242570"/>
                    <a:pt x="1285875" y="212090"/>
                  </a:cubicBezTo>
                  <a:lnTo>
                    <a:pt x="1285875" y="120650"/>
                  </a:lnTo>
                  <a:lnTo>
                    <a:pt x="1262380" y="115570"/>
                  </a:lnTo>
                  <a:lnTo>
                    <a:pt x="1262380" y="91440"/>
                  </a:lnTo>
                  <a:lnTo>
                    <a:pt x="1285875" y="91440"/>
                  </a:lnTo>
                  <a:lnTo>
                    <a:pt x="1323340" y="91440"/>
                  </a:lnTo>
                  <a:lnTo>
                    <a:pt x="1323340" y="212725"/>
                  </a:lnTo>
                  <a:cubicBezTo>
                    <a:pt x="1323340" y="234315"/>
                    <a:pt x="1326515" y="249555"/>
                    <a:pt x="1332865" y="257810"/>
                  </a:cubicBezTo>
                  <a:cubicBezTo>
                    <a:pt x="1339215" y="266065"/>
                    <a:pt x="1349375" y="269875"/>
                    <a:pt x="1362711" y="269875"/>
                  </a:cubicBezTo>
                  <a:cubicBezTo>
                    <a:pt x="1376046" y="269875"/>
                    <a:pt x="1386840" y="267335"/>
                    <a:pt x="1395730" y="261620"/>
                  </a:cubicBezTo>
                  <a:cubicBezTo>
                    <a:pt x="1404621" y="256540"/>
                    <a:pt x="1410971" y="248920"/>
                    <a:pt x="1415415" y="238760"/>
                  </a:cubicBezTo>
                  <a:lnTo>
                    <a:pt x="1415415" y="120650"/>
                  </a:lnTo>
                  <a:lnTo>
                    <a:pt x="1388111" y="115570"/>
                  </a:lnTo>
                  <a:lnTo>
                    <a:pt x="1388111" y="91440"/>
                  </a:lnTo>
                  <a:lnTo>
                    <a:pt x="1415415" y="91440"/>
                  </a:lnTo>
                  <a:lnTo>
                    <a:pt x="1452880" y="91440"/>
                  </a:lnTo>
                  <a:lnTo>
                    <a:pt x="1452880" y="267335"/>
                  </a:lnTo>
                  <a:lnTo>
                    <a:pt x="1476375" y="272415"/>
                  </a:lnTo>
                  <a:lnTo>
                    <a:pt x="1476375" y="296545"/>
                  </a:lnTo>
                  <a:lnTo>
                    <a:pt x="1419225" y="296545"/>
                  </a:lnTo>
                  <a:lnTo>
                    <a:pt x="1416686" y="266065"/>
                  </a:lnTo>
                  <a:close/>
                  <a:moveTo>
                    <a:pt x="1142365" y="24765"/>
                  </a:moveTo>
                  <a:lnTo>
                    <a:pt x="1142365" y="635"/>
                  </a:lnTo>
                  <a:lnTo>
                    <a:pt x="1210311" y="635"/>
                  </a:lnTo>
                  <a:lnTo>
                    <a:pt x="1210311" y="266700"/>
                  </a:lnTo>
                  <a:lnTo>
                    <a:pt x="1241425" y="271780"/>
                  </a:lnTo>
                  <a:lnTo>
                    <a:pt x="1241425" y="295910"/>
                  </a:lnTo>
                  <a:lnTo>
                    <a:pt x="1142365" y="295910"/>
                  </a:lnTo>
                  <a:lnTo>
                    <a:pt x="1142365" y="272415"/>
                  </a:lnTo>
                  <a:lnTo>
                    <a:pt x="1173480" y="267335"/>
                  </a:lnTo>
                  <a:lnTo>
                    <a:pt x="1173480" y="30480"/>
                  </a:lnTo>
                  <a:lnTo>
                    <a:pt x="1142365" y="24765"/>
                  </a:lnTo>
                  <a:close/>
                  <a:moveTo>
                    <a:pt x="1007745" y="269240"/>
                  </a:moveTo>
                  <a:cubicBezTo>
                    <a:pt x="1020445" y="269240"/>
                    <a:pt x="1031240" y="266065"/>
                    <a:pt x="1041400" y="260350"/>
                  </a:cubicBezTo>
                  <a:cubicBezTo>
                    <a:pt x="1051561" y="254635"/>
                    <a:pt x="1059180" y="247015"/>
                    <a:pt x="1063625" y="238760"/>
                  </a:cubicBezTo>
                  <a:lnTo>
                    <a:pt x="1063625" y="205105"/>
                  </a:lnTo>
                  <a:lnTo>
                    <a:pt x="1023620" y="205105"/>
                  </a:lnTo>
                  <a:cubicBezTo>
                    <a:pt x="1008380" y="205105"/>
                    <a:pt x="996315" y="208915"/>
                    <a:pt x="987425" y="215900"/>
                  </a:cubicBezTo>
                  <a:cubicBezTo>
                    <a:pt x="978536" y="222885"/>
                    <a:pt x="974090" y="231775"/>
                    <a:pt x="974090" y="241935"/>
                  </a:cubicBezTo>
                  <a:cubicBezTo>
                    <a:pt x="974090" y="250825"/>
                    <a:pt x="976630" y="257810"/>
                    <a:pt x="982345" y="262255"/>
                  </a:cubicBezTo>
                  <a:cubicBezTo>
                    <a:pt x="988061" y="266700"/>
                    <a:pt x="996315" y="269240"/>
                    <a:pt x="1007745" y="269240"/>
                  </a:cubicBezTo>
                  <a:close/>
                  <a:moveTo>
                    <a:pt x="1067436" y="296545"/>
                  </a:moveTo>
                  <a:cubicBezTo>
                    <a:pt x="1066165" y="290830"/>
                    <a:pt x="1065530" y="285750"/>
                    <a:pt x="1064896" y="281305"/>
                  </a:cubicBezTo>
                  <a:cubicBezTo>
                    <a:pt x="1064261" y="276860"/>
                    <a:pt x="1063625" y="272415"/>
                    <a:pt x="1063625" y="267970"/>
                  </a:cubicBezTo>
                  <a:cubicBezTo>
                    <a:pt x="1056640" y="277495"/>
                    <a:pt x="1047115" y="285115"/>
                    <a:pt x="1036320" y="290830"/>
                  </a:cubicBezTo>
                  <a:cubicBezTo>
                    <a:pt x="1025525" y="297180"/>
                    <a:pt x="1014095" y="299720"/>
                    <a:pt x="1002030" y="300355"/>
                  </a:cubicBezTo>
                  <a:cubicBezTo>
                    <a:pt x="980440" y="300355"/>
                    <a:pt x="964565" y="295275"/>
                    <a:pt x="953136" y="284480"/>
                  </a:cubicBezTo>
                  <a:cubicBezTo>
                    <a:pt x="941705" y="274320"/>
                    <a:pt x="936625" y="259715"/>
                    <a:pt x="936625" y="240665"/>
                  </a:cubicBezTo>
                  <a:cubicBezTo>
                    <a:pt x="936625" y="220980"/>
                    <a:pt x="944245" y="206375"/>
                    <a:pt x="960120" y="195580"/>
                  </a:cubicBezTo>
                  <a:cubicBezTo>
                    <a:pt x="975995" y="184785"/>
                    <a:pt x="997586" y="179705"/>
                    <a:pt x="1024890" y="179705"/>
                  </a:cubicBezTo>
                  <a:lnTo>
                    <a:pt x="1063625" y="179705"/>
                  </a:lnTo>
                  <a:lnTo>
                    <a:pt x="1063625" y="155575"/>
                  </a:lnTo>
                  <a:cubicBezTo>
                    <a:pt x="1063625" y="143510"/>
                    <a:pt x="1059815" y="133985"/>
                    <a:pt x="1052196" y="127000"/>
                  </a:cubicBezTo>
                  <a:cubicBezTo>
                    <a:pt x="1044575" y="120015"/>
                    <a:pt x="1033780" y="116840"/>
                    <a:pt x="1020445" y="116840"/>
                  </a:cubicBezTo>
                  <a:cubicBezTo>
                    <a:pt x="1010920" y="116840"/>
                    <a:pt x="1002665" y="118110"/>
                    <a:pt x="995680" y="120650"/>
                  </a:cubicBezTo>
                  <a:cubicBezTo>
                    <a:pt x="988695" y="123190"/>
                    <a:pt x="982980" y="126365"/>
                    <a:pt x="978536" y="130810"/>
                  </a:cubicBezTo>
                  <a:lnTo>
                    <a:pt x="974725" y="152400"/>
                  </a:lnTo>
                  <a:lnTo>
                    <a:pt x="946150" y="152400"/>
                  </a:lnTo>
                  <a:lnTo>
                    <a:pt x="946150" y="112395"/>
                  </a:lnTo>
                  <a:cubicBezTo>
                    <a:pt x="955675" y="104775"/>
                    <a:pt x="967105" y="99060"/>
                    <a:pt x="979805" y="94615"/>
                  </a:cubicBezTo>
                  <a:cubicBezTo>
                    <a:pt x="993140" y="90170"/>
                    <a:pt x="1007745" y="87630"/>
                    <a:pt x="1022986" y="87630"/>
                  </a:cubicBezTo>
                  <a:cubicBezTo>
                    <a:pt x="1046480" y="87630"/>
                    <a:pt x="1064896" y="93345"/>
                    <a:pt x="1079500" y="105410"/>
                  </a:cubicBezTo>
                  <a:cubicBezTo>
                    <a:pt x="1094105" y="117475"/>
                    <a:pt x="1101090" y="133985"/>
                    <a:pt x="1101090" y="156210"/>
                  </a:cubicBezTo>
                  <a:lnTo>
                    <a:pt x="1101090" y="254635"/>
                  </a:lnTo>
                  <a:cubicBezTo>
                    <a:pt x="1101090" y="257175"/>
                    <a:pt x="1101090" y="259715"/>
                    <a:pt x="1101090" y="262255"/>
                  </a:cubicBezTo>
                  <a:cubicBezTo>
                    <a:pt x="1101090" y="264795"/>
                    <a:pt x="1101090" y="267335"/>
                    <a:pt x="1101725" y="269875"/>
                  </a:cubicBezTo>
                  <a:lnTo>
                    <a:pt x="1116965" y="271780"/>
                  </a:lnTo>
                  <a:lnTo>
                    <a:pt x="1116965" y="295910"/>
                  </a:lnTo>
                  <a:lnTo>
                    <a:pt x="1067436" y="295910"/>
                  </a:lnTo>
                  <a:close/>
                  <a:moveTo>
                    <a:pt x="751840" y="201930"/>
                  </a:moveTo>
                  <a:cubicBezTo>
                    <a:pt x="751840" y="222250"/>
                    <a:pt x="756286" y="238760"/>
                    <a:pt x="765175" y="251460"/>
                  </a:cubicBezTo>
                  <a:cubicBezTo>
                    <a:pt x="774065" y="264160"/>
                    <a:pt x="787400" y="270510"/>
                    <a:pt x="805180" y="270510"/>
                  </a:cubicBezTo>
                  <a:cubicBezTo>
                    <a:pt x="816611" y="270510"/>
                    <a:pt x="826136" y="267970"/>
                    <a:pt x="833120" y="262890"/>
                  </a:cubicBezTo>
                  <a:cubicBezTo>
                    <a:pt x="840740" y="257810"/>
                    <a:pt x="847090" y="250825"/>
                    <a:pt x="852170" y="241300"/>
                  </a:cubicBezTo>
                  <a:lnTo>
                    <a:pt x="852170" y="146685"/>
                  </a:lnTo>
                  <a:cubicBezTo>
                    <a:pt x="847090" y="137795"/>
                    <a:pt x="841375" y="130810"/>
                    <a:pt x="833120" y="125730"/>
                  </a:cubicBezTo>
                  <a:cubicBezTo>
                    <a:pt x="825500" y="120650"/>
                    <a:pt x="815975" y="118110"/>
                    <a:pt x="805180" y="118110"/>
                  </a:cubicBezTo>
                  <a:cubicBezTo>
                    <a:pt x="787400" y="118110"/>
                    <a:pt x="774065" y="125730"/>
                    <a:pt x="765175" y="140335"/>
                  </a:cubicBezTo>
                  <a:cubicBezTo>
                    <a:pt x="756286" y="154940"/>
                    <a:pt x="751840" y="174625"/>
                    <a:pt x="751840" y="197485"/>
                  </a:cubicBezTo>
                  <a:lnTo>
                    <a:pt x="751840" y="201930"/>
                  </a:lnTo>
                  <a:close/>
                  <a:moveTo>
                    <a:pt x="714375" y="197485"/>
                  </a:moveTo>
                  <a:cubicBezTo>
                    <a:pt x="714375" y="164465"/>
                    <a:pt x="721361" y="137795"/>
                    <a:pt x="735965" y="117475"/>
                  </a:cubicBezTo>
                  <a:cubicBezTo>
                    <a:pt x="750570" y="97155"/>
                    <a:pt x="770255" y="86995"/>
                    <a:pt x="795655" y="86995"/>
                  </a:cubicBezTo>
                  <a:cubicBezTo>
                    <a:pt x="808355" y="86995"/>
                    <a:pt x="819786" y="89535"/>
                    <a:pt x="829311" y="94615"/>
                  </a:cubicBezTo>
                  <a:cubicBezTo>
                    <a:pt x="838836" y="99695"/>
                    <a:pt x="847090" y="106680"/>
                    <a:pt x="854075" y="116840"/>
                  </a:cubicBezTo>
                  <a:lnTo>
                    <a:pt x="857250" y="90805"/>
                  </a:lnTo>
                  <a:lnTo>
                    <a:pt x="888365" y="90805"/>
                  </a:lnTo>
                  <a:lnTo>
                    <a:pt x="888365" y="293370"/>
                  </a:lnTo>
                  <a:cubicBezTo>
                    <a:pt x="888365" y="320040"/>
                    <a:pt x="880745" y="340995"/>
                    <a:pt x="866140" y="356235"/>
                  </a:cubicBezTo>
                  <a:cubicBezTo>
                    <a:pt x="851536" y="371475"/>
                    <a:pt x="830580" y="379095"/>
                    <a:pt x="803275" y="379095"/>
                  </a:cubicBezTo>
                  <a:cubicBezTo>
                    <a:pt x="793115" y="379095"/>
                    <a:pt x="782955" y="377825"/>
                    <a:pt x="770890" y="375285"/>
                  </a:cubicBezTo>
                  <a:cubicBezTo>
                    <a:pt x="759461" y="372745"/>
                    <a:pt x="749300" y="368935"/>
                    <a:pt x="740411" y="364490"/>
                  </a:cubicBezTo>
                  <a:lnTo>
                    <a:pt x="749936" y="335280"/>
                  </a:lnTo>
                  <a:cubicBezTo>
                    <a:pt x="756920" y="339090"/>
                    <a:pt x="765175" y="341630"/>
                    <a:pt x="774700" y="344170"/>
                  </a:cubicBezTo>
                  <a:cubicBezTo>
                    <a:pt x="784225" y="346710"/>
                    <a:pt x="793115" y="347980"/>
                    <a:pt x="802640" y="347980"/>
                  </a:cubicBezTo>
                  <a:cubicBezTo>
                    <a:pt x="819150" y="347980"/>
                    <a:pt x="831850" y="343535"/>
                    <a:pt x="839470" y="334010"/>
                  </a:cubicBezTo>
                  <a:cubicBezTo>
                    <a:pt x="847090" y="324485"/>
                    <a:pt x="850900" y="311150"/>
                    <a:pt x="850900" y="294005"/>
                  </a:cubicBezTo>
                  <a:lnTo>
                    <a:pt x="850900" y="274320"/>
                  </a:lnTo>
                  <a:cubicBezTo>
                    <a:pt x="843915" y="283210"/>
                    <a:pt x="836295" y="289560"/>
                    <a:pt x="826770" y="294005"/>
                  </a:cubicBezTo>
                  <a:cubicBezTo>
                    <a:pt x="817245" y="298450"/>
                    <a:pt x="806450" y="300355"/>
                    <a:pt x="794386" y="300355"/>
                  </a:cubicBezTo>
                  <a:cubicBezTo>
                    <a:pt x="768986" y="300355"/>
                    <a:pt x="749300" y="291465"/>
                    <a:pt x="735330" y="273050"/>
                  </a:cubicBezTo>
                  <a:cubicBezTo>
                    <a:pt x="720725" y="254635"/>
                    <a:pt x="713740" y="231140"/>
                    <a:pt x="713740" y="201295"/>
                  </a:cubicBezTo>
                  <a:lnTo>
                    <a:pt x="713740" y="197485"/>
                  </a:lnTo>
                  <a:close/>
                  <a:moveTo>
                    <a:pt x="461011" y="272415"/>
                  </a:moveTo>
                  <a:lnTo>
                    <a:pt x="492125" y="267335"/>
                  </a:lnTo>
                  <a:lnTo>
                    <a:pt x="492125" y="120650"/>
                  </a:lnTo>
                  <a:lnTo>
                    <a:pt x="461011" y="115570"/>
                  </a:lnTo>
                  <a:lnTo>
                    <a:pt x="461011" y="91440"/>
                  </a:lnTo>
                  <a:lnTo>
                    <a:pt x="525145" y="91440"/>
                  </a:lnTo>
                  <a:lnTo>
                    <a:pt x="527686" y="121920"/>
                  </a:lnTo>
                  <a:cubicBezTo>
                    <a:pt x="534670" y="111125"/>
                    <a:pt x="542925" y="102870"/>
                    <a:pt x="553086" y="96520"/>
                  </a:cubicBezTo>
                  <a:cubicBezTo>
                    <a:pt x="563245" y="90805"/>
                    <a:pt x="575311" y="87630"/>
                    <a:pt x="588011" y="87630"/>
                  </a:cubicBezTo>
                  <a:cubicBezTo>
                    <a:pt x="610236" y="87630"/>
                    <a:pt x="627380" y="93980"/>
                    <a:pt x="639445" y="107315"/>
                  </a:cubicBezTo>
                  <a:cubicBezTo>
                    <a:pt x="651511" y="120015"/>
                    <a:pt x="657861" y="140335"/>
                    <a:pt x="657861" y="167005"/>
                  </a:cubicBezTo>
                  <a:lnTo>
                    <a:pt x="657861" y="267335"/>
                  </a:lnTo>
                  <a:lnTo>
                    <a:pt x="688975" y="272415"/>
                  </a:lnTo>
                  <a:lnTo>
                    <a:pt x="688975" y="296545"/>
                  </a:lnTo>
                  <a:lnTo>
                    <a:pt x="589915" y="296545"/>
                  </a:lnTo>
                  <a:lnTo>
                    <a:pt x="589915" y="272415"/>
                  </a:lnTo>
                  <a:lnTo>
                    <a:pt x="621030" y="267335"/>
                  </a:lnTo>
                  <a:lnTo>
                    <a:pt x="621030" y="167640"/>
                  </a:lnTo>
                  <a:cubicBezTo>
                    <a:pt x="621030" y="149225"/>
                    <a:pt x="617220" y="136525"/>
                    <a:pt x="610236" y="128905"/>
                  </a:cubicBezTo>
                  <a:cubicBezTo>
                    <a:pt x="603250" y="121285"/>
                    <a:pt x="592455" y="117475"/>
                    <a:pt x="577850" y="117475"/>
                  </a:cubicBezTo>
                  <a:cubicBezTo>
                    <a:pt x="567055" y="117475"/>
                    <a:pt x="557530" y="120015"/>
                    <a:pt x="549275" y="125095"/>
                  </a:cubicBezTo>
                  <a:cubicBezTo>
                    <a:pt x="541020" y="130175"/>
                    <a:pt x="534670" y="137160"/>
                    <a:pt x="529590" y="146050"/>
                  </a:cubicBezTo>
                  <a:lnTo>
                    <a:pt x="529590" y="266700"/>
                  </a:lnTo>
                  <a:lnTo>
                    <a:pt x="560705" y="271780"/>
                  </a:lnTo>
                  <a:lnTo>
                    <a:pt x="560705" y="295910"/>
                  </a:lnTo>
                  <a:lnTo>
                    <a:pt x="461645" y="295910"/>
                  </a:lnTo>
                  <a:lnTo>
                    <a:pt x="461645" y="272415"/>
                  </a:lnTo>
                  <a:close/>
                  <a:moveTo>
                    <a:pt x="345440" y="116840"/>
                  </a:moveTo>
                  <a:cubicBezTo>
                    <a:pt x="332740" y="116840"/>
                    <a:pt x="322580" y="121920"/>
                    <a:pt x="313690" y="132715"/>
                  </a:cubicBezTo>
                  <a:cubicBezTo>
                    <a:pt x="304800" y="143510"/>
                    <a:pt x="299720" y="156210"/>
                    <a:pt x="297180" y="172720"/>
                  </a:cubicBezTo>
                  <a:lnTo>
                    <a:pt x="297815" y="173990"/>
                  </a:lnTo>
                  <a:lnTo>
                    <a:pt x="392430" y="173990"/>
                  </a:lnTo>
                  <a:lnTo>
                    <a:pt x="392430" y="168910"/>
                  </a:lnTo>
                  <a:cubicBezTo>
                    <a:pt x="392430" y="154305"/>
                    <a:pt x="388620" y="142240"/>
                    <a:pt x="380365" y="132080"/>
                  </a:cubicBezTo>
                  <a:cubicBezTo>
                    <a:pt x="372745" y="121920"/>
                    <a:pt x="361315" y="116840"/>
                    <a:pt x="345440" y="116840"/>
                  </a:cubicBezTo>
                  <a:close/>
                  <a:moveTo>
                    <a:pt x="351155" y="300355"/>
                  </a:moveTo>
                  <a:cubicBezTo>
                    <a:pt x="322580" y="300355"/>
                    <a:pt x="299720" y="290830"/>
                    <a:pt x="283211" y="271780"/>
                  </a:cubicBezTo>
                  <a:cubicBezTo>
                    <a:pt x="266065" y="252730"/>
                    <a:pt x="257811" y="227965"/>
                    <a:pt x="257811" y="198120"/>
                  </a:cubicBezTo>
                  <a:lnTo>
                    <a:pt x="257811" y="189865"/>
                  </a:lnTo>
                  <a:cubicBezTo>
                    <a:pt x="257811" y="160655"/>
                    <a:pt x="266700" y="136525"/>
                    <a:pt x="283845" y="116840"/>
                  </a:cubicBezTo>
                  <a:cubicBezTo>
                    <a:pt x="300990" y="97155"/>
                    <a:pt x="321945" y="87630"/>
                    <a:pt x="345440" y="87630"/>
                  </a:cubicBezTo>
                  <a:cubicBezTo>
                    <a:pt x="372745" y="87630"/>
                    <a:pt x="393700" y="95885"/>
                    <a:pt x="408305" y="112395"/>
                  </a:cubicBezTo>
                  <a:cubicBezTo>
                    <a:pt x="422275" y="128905"/>
                    <a:pt x="429895" y="151130"/>
                    <a:pt x="429895" y="179070"/>
                  </a:cubicBezTo>
                  <a:lnTo>
                    <a:pt x="429895" y="202565"/>
                  </a:lnTo>
                  <a:lnTo>
                    <a:pt x="297180" y="202565"/>
                  </a:lnTo>
                  <a:lnTo>
                    <a:pt x="296545" y="203200"/>
                  </a:lnTo>
                  <a:cubicBezTo>
                    <a:pt x="296545" y="222885"/>
                    <a:pt x="301625" y="239395"/>
                    <a:pt x="311786" y="252095"/>
                  </a:cubicBezTo>
                  <a:cubicBezTo>
                    <a:pt x="321311" y="264795"/>
                    <a:pt x="334645" y="271145"/>
                    <a:pt x="352425" y="271145"/>
                  </a:cubicBezTo>
                  <a:cubicBezTo>
                    <a:pt x="365125" y="271145"/>
                    <a:pt x="375920" y="269240"/>
                    <a:pt x="385445" y="266065"/>
                  </a:cubicBezTo>
                  <a:cubicBezTo>
                    <a:pt x="394970" y="262255"/>
                    <a:pt x="403225" y="257175"/>
                    <a:pt x="410211" y="251460"/>
                  </a:cubicBezTo>
                  <a:lnTo>
                    <a:pt x="424815" y="275590"/>
                  </a:lnTo>
                  <a:cubicBezTo>
                    <a:pt x="417195" y="282575"/>
                    <a:pt x="407670" y="288925"/>
                    <a:pt x="395605" y="293370"/>
                  </a:cubicBezTo>
                  <a:cubicBezTo>
                    <a:pt x="382905" y="297815"/>
                    <a:pt x="368300" y="300355"/>
                    <a:pt x="351155" y="300355"/>
                  </a:cubicBezTo>
                  <a:close/>
                  <a:moveTo>
                    <a:pt x="2881630" y="269240"/>
                  </a:moveTo>
                  <a:cubicBezTo>
                    <a:pt x="2894330" y="269240"/>
                    <a:pt x="2905125" y="266065"/>
                    <a:pt x="2915286" y="260350"/>
                  </a:cubicBezTo>
                  <a:cubicBezTo>
                    <a:pt x="2925446" y="254635"/>
                    <a:pt x="2933065" y="247015"/>
                    <a:pt x="2937511" y="238760"/>
                  </a:cubicBezTo>
                  <a:lnTo>
                    <a:pt x="2937511" y="205105"/>
                  </a:lnTo>
                  <a:lnTo>
                    <a:pt x="2897505" y="205105"/>
                  </a:lnTo>
                  <a:cubicBezTo>
                    <a:pt x="2882265" y="205105"/>
                    <a:pt x="2870200" y="208915"/>
                    <a:pt x="2861311" y="215900"/>
                  </a:cubicBezTo>
                  <a:cubicBezTo>
                    <a:pt x="2852421" y="222885"/>
                    <a:pt x="2847975" y="231775"/>
                    <a:pt x="2847975" y="241935"/>
                  </a:cubicBezTo>
                  <a:cubicBezTo>
                    <a:pt x="2847975" y="250825"/>
                    <a:pt x="2850515" y="257810"/>
                    <a:pt x="2856230" y="262255"/>
                  </a:cubicBezTo>
                  <a:cubicBezTo>
                    <a:pt x="2862580" y="266700"/>
                    <a:pt x="2870836" y="269240"/>
                    <a:pt x="2881630" y="269240"/>
                  </a:cubicBezTo>
                  <a:close/>
                  <a:moveTo>
                    <a:pt x="2941955" y="296545"/>
                  </a:moveTo>
                  <a:cubicBezTo>
                    <a:pt x="2940686" y="290830"/>
                    <a:pt x="2940050" y="285750"/>
                    <a:pt x="2939415" y="281305"/>
                  </a:cubicBezTo>
                  <a:cubicBezTo>
                    <a:pt x="2938780" y="276860"/>
                    <a:pt x="2938146" y="272415"/>
                    <a:pt x="2938146" y="267970"/>
                  </a:cubicBezTo>
                  <a:cubicBezTo>
                    <a:pt x="2931161" y="277495"/>
                    <a:pt x="2921636" y="285115"/>
                    <a:pt x="2910840" y="290830"/>
                  </a:cubicBezTo>
                  <a:cubicBezTo>
                    <a:pt x="2900046" y="297180"/>
                    <a:pt x="2888615" y="299720"/>
                    <a:pt x="2876550" y="300355"/>
                  </a:cubicBezTo>
                  <a:cubicBezTo>
                    <a:pt x="2854961" y="300355"/>
                    <a:pt x="2839086" y="295275"/>
                    <a:pt x="2827655" y="284480"/>
                  </a:cubicBezTo>
                  <a:cubicBezTo>
                    <a:pt x="2816225" y="274320"/>
                    <a:pt x="2811146" y="259715"/>
                    <a:pt x="2811146" y="240665"/>
                  </a:cubicBezTo>
                  <a:cubicBezTo>
                    <a:pt x="2811146" y="220980"/>
                    <a:pt x="2818765" y="206375"/>
                    <a:pt x="2834640" y="195580"/>
                  </a:cubicBezTo>
                  <a:cubicBezTo>
                    <a:pt x="2850515" y="184785"/>
                    <a:pt x="2872105" y="179705"/>
                    <a:pt x="2899411" y="179705"/>
                  </a:cubicBezTo>
                  <a:lnTo>
                    <a:pt x="2938146" y="179705"/>
                  </a:lnTo>
                  <a:lnTo>
                    <a:pt x="2938146" y="155575"/>
                  </a:lnTo>
                  <a:cubicBezTo>
                    <a:pt x="2938146" y="143510"/>
                    <a:pt x="2934336" y="133985"/>
                    <a:pt x="2926715" y="127000"/>
                  </a:cubicBezTo>
                  <a:cubicBezTo>
                    <a:pt x="2919096" y="120015"/>
                    <a:pt x="2908300" y="116840"/>
                    <a:pt x="2894965" y="116840"/>
                  </a:cubicBezTo>
                  <a:cubicBezTo>
                    <a:pt x="2885440" y="116840"/>
                    <a:pt x="2877186" y="118110"/>
                    <a:pt x="2870200" y="120650"/>
                  </a:cubicBezTo>
                  <a:cubicBezTo>
                    <a:pt x="2863215" y="123190"/>
                    <a:pt x="2857500" y="126365"/>
                    <a:pt x="2853055" y="130810"/>
                  </a:cubicBezTo>
                  <a:lnTo>
                    <a:pt x="2849246" y="152400"/>
                  </a:lnTo>
                  <a:lnTo>
                    <a:pt x="2820671" y="152400"/>
                  </a:lnTo>
                  <a:lnTo>
                    <a:pt x="2820671" y="112395"/>
                  </a:lnTo>
                  <a:cubicBezTo>
                    <a:pt x="2830196" y="104775"/>
                    <a:pt x="2841625" y="99060"/>
                    <a:pt x="2854325" y="94615"/>
                  </a:cubicBezTo>
                  <a:cubicBezTo>
                    <a:pt x="2867661" y="90170"/>
                    <a:pt x="2882265" y="87630"/>
                    <a:pt x="2897505" y="87630"/>
                  </a:cubicBezTo>
                  <a:cubicBezTo>
                    <a:pt x="2921000" y="87630"/>
                    <a:pt x="2939415" y="93345"/>
                    <a:pt x="2954021" y="105410"/>
                  </a:cubicBezTo>
                  <a:cubicBezTo>
                    <a:pt x="2968625" y="117475"/>
                    <a:pt x="2975611" y="133985"/>
                    <a:pt x="2975611" y="156210"/>
                  </a:cubicBezTo>
                  <a:lnTo>
                    <a:pt x="2975611" y="254635"/>
                  </a:lnTo>
                  <a:cubicBezTo>
                    <a:pt x="2975611" y="257175"/>
                    <a:pt x="2975611" y="259715"/>
                    <a:pt x="2975611" y="262255"/>
                  </a:cubicBezTo>
                  <a:cubicBezTo>
                    <a:pt x="2975611" y="264795"/>
                    <a:pt x="2975611" y="267335"/>
                    <a:pt x="2976246" y="269875"/>
                  </a:cubicBezTo>
                  <a:lnTo>
                    <a:pt x="2991486" y="271780"/>
                  </a:lnTo>
                  <a:lnTo>
                    <a:pt x="2991486" y="295910"/>
                  </a:lnTo>
                  <a:lnTo>
                    <a:pt x="2941955" y="295910"/>
                  </a:lnTo>
                  <a:close/>
                  <a:moveTo>
                    <a:pt x="2748915" y="38735"/>
                  </a:moveTo>
                  <a:lnTo>
                    <a:pt x="2711450" y="38735"/>
                  </a:lnTo>
                  <a:lnTo>
                    <a:pt x="2711450" y="635"/>
                  </a:lnTo>
                  <a:lnTo>
                    <a:pt x="2748915" y="635"/>
                  </a:lnTo>
                  <a:lnTo>
                    <a:pt x="2748915" y="38735"/>
                  </a:lnTo>
                  <a:close/>
                  <a:moveTo>
                    <a:pt x="2680971" y="272415"/>
                  </a:moveTo>
                  <a:lnTo>
                    <a:pt x="2712086" y="267335"/>
                  </a:lnTo>
                  <a:lnTo>
                    <a:pt x="2712086" y="120650"/>
                  </a:lnTo>
                  <a:lnTo>
                    <a:pt x="2680971" y="115570"/>
                  </a:lnTo>
                  <a:lnTo>
                    <a:pt x="2680971" y="91440"/>
                  </a:lnTo>
                  <a:lnTo>
                    <a:pt x="2748915" y="91440"/>
                  </a:lnTo>
                  <a:lnTo>
                    <a:pt x="2748915" y="267335"/>
                  </a:lnTo>
                  <a:lnTo>
                    <a:pt x="2780030" y="272415"/>
                  </a:lnTo>
                  <a:lnTo>
                    <a:pt x="2780030" y="296545"/>
                  </a:lnTo>
                  <a:lnTo>
                    <a:pt x="2680971" y="296545"/>
                  </a:lnTo>
                  <a:lnTo>
                    <a:pt x="2680971" y="272415"/>
                  </a:lnTo>
                  <a:close/>
                  <a:moveTo>
                    <a:pt x="2485390" y="201930"/>
                  </a:moveTo>
                  <a:cubicBezTo>
                    <a:pt x="2485390" y="222250"/>
                    <a:pt x="2489836" y="238760"/>
                    <a:pt x="2498090" y="251460"/>
                  </a:cubicBezTo>
                  <a:cubicBezTo>
                    <a:pt x="2506346" y="264160"/>
                    <a:pt x="2519680" y="270510"/>
                    <a:pt x="2537461" y="270510"/>
                  </a:cubicBezTo>
                  <a:cubicBezTo>
                    <a:pt x="2548255" y="270510"/>
                    <a:pt x="2557780" y="267970"/>
                    <a:pt x="2565400" y="262890"/>
                  </a:cubicBezTo>
                  <a:cubicBezTo>
                    <a:pt x="2573021" y="257810"/>
                    <a:pt x="2579371" y="250825"/>
                    <a:pt x="2584450" y="241300"/>
                  </a:cubicBezTo>
                  <a:lnTo>
                    <a:pt x="2584450" y="146050"/>
                  </a:lnTo>
                  <a:cubicBezTo>
                    <a:pt x="2579371" y="137160"/>
                    <a:pt x="2573655" y="130810"/>
                    <a:pt x="2565400" y="125730"/>
                  </a:cubicBezTo>
                  <a:cubicBezTo>
                    <a:pt x="2557780" y="120650"/>
                    <a:pt x="2548255" y="118110"/>
                    <a:pt x="2537461" y="118110"/>
                  </a:cubicBezTo>
                  <a:cubicBezTo>
                    <a:pt x="2519680" y="118110"/>
                    <a:pt x="2506346" y="125730"/>
                    <a:pt x="2498090" y="140335"/>
                  </a:cubicBezTo>
                  <a:cubicBezTo>
                    <a:pt x="2489836" y="154940"/>
                    <a:pt x="2485390" y="173990"/>
                    <a:pt x="2485390" y="198120"/>
                  </a:cubicBezTo>
                  <a:lnTo>
                    <a:pt x="2485390" y="201930"/>
                  </a:lnTo>
                  <a:close/>
                  <a:moveTo>
                    <a:pt x="2585721" y="271780"/>
                  </a:moveTo>
                  <a:cubicBezTo>
                    <a:pt x="2578736" y="281305"/>
                    <a:pt x="2570480" y="288290"/>
                    <a:pt x="2560955" y="292735"/>
                  </a:cubicBezTo>
                  <a:cubicBezTo>
                    <a:pt x="2551430" y="297815"/>
                    <a:pt x="2540000" y="299720"/>
                    <a:pt x="2527300" y="299720"/>
                  </a:cubicBezTo>
                  <a:cubicBezTo>
                    <a:pt x="2502536" y="299720"/>
                    <a:pt x="2482850" y="290830"/>
                    <a:pt x="2468880" y="272415"/>
                  </a:cubicBezTo>
                  <a:cubicBezTo>
                    <a:pt x="2454911" y="254635"/>
                    <a:pt x="2447925" y="230505"/>
                    <a:pt x="2447925" y="200660"/>
                  </a:cubicBezTo>
                  <a:lnTo>
                    <a:pt x="2447925" y="196850"/>
                  </a:lnTo>
                  <a:cubicBezTo>
                    <a:pt x="2447925" y="163830"/>
                    <a:pt x="2454911" y="137160"/>
                    <a:pt x="2468880" y="116840"/>
                  </a:cubicBezTo>
                  <a:cubicBezTo>
                    <a:pt x="2482850" y="96520"/>
                    <a:pt x="2502536" y="86360"/>
                    <a:pt x="2527936" y="86360"/>
                  </a:cubicBezTo>
                  <a:cubicBezTo>
                    <a:pt x="2540000" y="86360"/>
                    <a:pt x="2550796" y="88900"/>
                    <a:pt x="2560321" y="93345"/>
                  </a:cubicBezTo>
                  <a:cubicBezTo>
                    <a:pt x="2569846" y="97790"/>
                    <a:pt x="2577465" y="104140"/>
                    <a:pt x="2583815" y="113030"/>
                  </a:cubicBezTo>
                  <a:lnTo>
                    <a:pt x="2583815" y="29210"/>
                  </a:lnTo>
                  <a:lnTo>
                    <a:pt x="2552700" y="24130"/>
                  </a:lnTo>
                  <a:lnTo>
                    <a:pt x="2552700" y="0"/>
                  </a:lnTo>
                  <a:lnTo>
                    <a:pt x="2583815" y="0"/>
                  </a:lnTo>
                  <a:lnTo>
                    <a:pt x="2621280" y="0"/>
                  </a:lnTo>
                  <a:lnTo>
                    <a:pt x="2621280" y="266065"/>
                  </a:lnTo>
                  <a:lnTo>
                    <a:pt x="2652396" y="271145"/>
                  </a:lnTo>
                  <a:lnTo>
                    <a:pt x="2652396" y="295275"/>
                  </a:lnTo>
                  <a:lnTo>
                    <a:pt x="2588896" y="295275"/>
                  </a:lnTo>
                  <a:lnTo>
                    <a:pt x="2585721" y="271780"/>
                  </a:lnTo>
                  <a:close/>
                  <a:moveTo>
                    <a:pt x="2194561" y="272415"/>
                  </a:moveTo>
                  <a:lnTo>
                    <a:pt x="2225675" y="267335"/>
                  </a:lnTo>
                  <a:lnTo>
                    <a:pt x="2225675" y="120650"/>
                  </a:lnTo>
                  <a:lnTo>
                    <a:pt x="2194561" y="115570"/>
                  </a:lnTo>
                  <a:lnTo>
                    <a:pt x="2194561" y="91440"/>
                  </a:lnTo>
                  <a:lnTo>
                    <a:pt x="2258696" y="91440"/>
                  </a:lnTo>
                  <a:lnTo>
                    <a:pt x="2261236" y="121920"/>
                  </a:lnTo>
                  <a:cubicBezTo>
                    <a:pt x="2268221" y="111125"/>
                    <a:pt x="2276475" y="102870"/>
                    <a:pt x="2286636" y="96520"/>
                  </a:cubicBezTo>
                  <a:cubicBezTo>
                    <a:pt x="2296796" y="90805"/>
                    <a:pt x="2308861" y="87630"/>
                    <a:pt x="2321561" y="87630"/>
                  </a:cubicBezTo>
                  <a:cubicBezTo>
                    <a:pt x="2343786" y="87630"/>
                    <a:pt x="2360930" y="93980"/>
                    <a:pt x="2372996" y="107315"/>
                  </a:cubicBezTo>
                  <a:cubicBezTo>
                    <a:pt x="2385061" y="120015"/>
                    <a:pt x="2391411" y="140335"/>
                    <a:pt x="2391411" y="167005"/>
                  </a:cubicBezTo>
                  <a:lnTo>
                    <a:pt x="2391411" y="267335"/>
                  </a:lnTo>
                  <a:lnTo>
                    <a:pt x="2422525" y="272415"/>
                  </a:lnTo>
                  <a:lnTo>
                    <a:pt x="2422525" y="296545"/>
                  </a:lnTo>
                  <a:lnTo>
                    <a:pt x="2323465" y="296545"/>
                  </a:lnTo>
                  <a:lnTo>
                    <a:pt x="2323465" y="272415"/>
                  </a:lnTo>
                  <a:lnTo>
                    <a:pt x="2354580" y="267335"/>
                  </a:lnTo>
                  <a:lnTo>
                    <a:pt x="2354580" y="167640"/>
                  </a:lnTo>
                  <a:cubicBezTo>
                    <a:pt x="2354580" y="149225"/>
                    <a:pt x="2350771" y="136525"/>
                    <a:pt x="2343786" y="128905"/>
                  </a:cubicBezTo>
                  <a:cubicBezTo>
                    <a:pt x="2336800" y="121285"/>
                    <a:pt x="2326005" y="117475"/>
                    <a:pt x="2311400" y="117475"/>
                  </a:cubicBezTo>
                  <a:cubicBezTo>
                    <a:pt x="2300605" y="117475"/>
                    <a:pt x="2291080" y="120015"/>
                    <a:pt x="2282825" y="125095"/>
                  </a:cubicBezTo>
                  <a:cubicBezTo>
                    <a:pt x="2274571" y="130175"/>
                    <a:pt x="2268221" y="137160"/>
                    <a:pt x="2263140" y="146050"/>
                  </a:cubicBezTo>
                  <a:lnTo>
                    <a:pt x="2263140" y="266700"/>
                  </a:lnTo>
                  <a:lnTo>
                    <a:pt x="2294255" y="271780"/>
                  </a:lnTo>
                  <a:lnTo>
                    <a:pt x="2294255" y="295910"/>
                  </a:lnTo>
                  <a:lnTo>
                    <a:pt x="2195196" y="295910"/>
                  </a:lnTo>
                  <a:lnTo>
                    <a:pt x="2195196" y="272415"/>
                  </a:lnTo>
                  <a:close/>
                  <a:moveTo>
                    <a:pt x="2071371" y="44450"/>
                  </a:moveTo>
                  <a:lnTo>
                    <a:pt x="2071371" y="20320"/>
                  </a:lnTo>
                  <a:lnTo>
                    <a:pt x="2170430" y="20320"/>
                  </a:lnTo>
                  <a:lnTo>
                    <a:pt x="2170430" y="44450"/>
                  </a:lnTo>
                  <a:lnTo>
                    <a:pt x="2139315" y="49530"/>
                  </a:lnTo>
                  <a:lnTo>
                    <a:pt x="2139315" y="266700"/>
                  </a:lnTo>
                  <a:lnTo>
                    <a:pt x="2170430" y="271780"/>
                  </a:lnTo>
                  <a:lnTo>
                    <a:pt x="2170430" y="295910"/>
                  </a:lnTo>
                  <a:lnTo>
                    <a:pt x="2071371" y="295910"/>
                  </a:lnTo>
                  <a:lnTo>
                    <a:pt x="2071371" y="272415"/>
                  </a:lnTo>
                  <a:lnTo>
                    <a:pt x="2102486" y="267335"/>
                  </a:lnTo>
                  <a:lnTo>
                    <a:pt x="2102486" y="50165"/>
                  </a:lnTo>
                  <a:lnTo>
                    <a:pt x="2071371" y="44450"/>
                  </a:lnTo>
                  <a:close/>
                  <a:moveTo>
                    <a:pt x="1944371" y="282575"/>
                  </a:moveTo>
                  <a:cubicBezTo>
                    <a:pt x="1944371" y="294640"/>
                    <a:pt x="1941196" y="307975"/>
                    <a:pt x="1934846" y="321310"/>
                  </a:cubicBezTo>
                  <a:cubicBezTo>
                    <a:pt x="1928496" y="334645"/>
                    <a:pt x="1920240" y="346075"/>
                    <a:pt x="1910080" y="354965"/>
                  </a:cubicBezTo>
                  <a:lnTo>
                    <a:pt x="1889125" y="340995"/>
                  </a:lnTo>
                  <a:cubicBezTo>
                    <a:pt x="1894840" y="332105"/>
                    <a:pt x="1899286" y="322580"/>
                    <a:pt x="1902461" y="313055"/>
                  </a:cubicBezTo>
                  <a:cubicBezTo>
                    <a:pt x="1905636" y="303530"/>
                    <a:pt x="1906905" y="293370"/>
                    <a:pt x="1906905" y="283210"/>
                  </a:cubicBezTo>
                  <a:lnTo>
                    <a:pt x="1906905" y="254635"/>
                  </a:lnTo>
                  <a:lnTo>
                    <a:pt x="1944371" y="254635"/>
                  </a:lnTo>
                  <a:lnTo>
                    <a:pt x="1944371" y="282575"/>
                  </a:lnTo>
                  <a:close/>
                  <a:moveTo>
                    <a:pt x="67945" y="137795"/>
                  </a:moveTo>
                  <a:lnTo>
                    <a:pt x="130175" y="137795"/>
                  </a:lnTo>
                  <a:cubicBezTo>
                    <a:pt x="143511" y="137160"/>
                    <a:pt x="154305" y="133350"/>
                    <a:pt x="162561" y="125730"/>
                  </a:cubicBezTo>
                  <a:cubicBezTo>
                    <a:pt x="170815" y="118110"/>
                    <a:pt x="175261" y="107950"/>
                    <a:pt x="175261" y="93980"/>
                  </a:cubicBezTo>
                  <a:cubicBezTo>
                    <a:pt x="175261" y="78740"/>
                    <a:pt x="170815" y="67945"/>
                    <a:pt x="161290" y="60325"/>
                  </a:cubicBezTo>
                  <a:cubicBezTo>
                    <a:pt x="151765" y="52705"/>
                    <a:pt x="138430" y="49530"/>
                    <a:pt x="120650" y="49530"/>
                  </a:cubicBezTo>
                  <a:lnTo>
                    <a:pt x="67945" y="49530"/>
                  </a:lnTo>
                  <a:lnTo>
                    <a:pt x="67945" y="137795"/>
                  </a:lnTo>
                  <a:close/>
                  <a:moveTo>
                    <a:pt x="67945" y="167005"/>
                  </a:moveTo>
                  <a:lnTo>
                    <a:pt x="67945" y="267335"/>
                  </a:lnTo>
                  <a:lnTo>
                    <a:pt x="132080" y="267335"/>
                  </a:lnTo>
                  <a:cubicBezTo>
                    <a:pt x="149225" y="267335"/>
                    <a:pt x="162561" y="262890"/>
                    <a:pt x="172086" y="254635"/>
                  </a:cubicBezTo>
                  <a:cubicBezTo>
                    <a:pt x="181611" y="246380"/>
                    <a:pt x="186055" y="234315"/>
                    <a:pt x="186055" y="219075"/>
                  </a:cubicBezTo>
                  <a:cubicBezTo>
                    <a:pt x="186055" y="203200"/>
                    <a:pt x="182245" y="189865"/>
                    <a:pt x="173990" y="180975"/>
                  </a:cubicBezTo>
                  <a:cubicBezTo>
                    <a:pt x="166370" y="171450"/>
                    <a:pt x="154305" y="167005"/>
                    <a:pt x="137795" y="167005"/>
                  </a:cubicBezTo>
                  <a:lnTo>
                    <a:pt x="67945" y="167005"/>
                  </a:lnTo>
                  <a:close/>
                  <a:moveTo>
                    <a:pt x="120650" y="20320"/>
                  </a:moveTo>
                  <a:cubicBezTo>
                    <a:pt x="149225" y="20320"/>
                    <a:pt x="172086" y="26670"/>
                    <a:pt x="187961" y="38735"/>
                  </a:cubicBezTo>
                  <a:cubicBezTo>
                    <a:pt x="204470" y="51435"/>
                    <a:pt x="212090" y="69850"/>
                    <a:pt x="212090" y="94615"/>
                  </a:cubicBezTo>
                  <a:cubicBezTo>
                    <a:pt x="212090" y="106680"/>
                    <a:pt x="208280" y="118110"/>
                    <a:pt x="200661" y="127635"/>
                  </a:cubicBezTo>
                  <a:cubicBezTo>
                    <a:pt x="193040" y="137160"/>
                    <a:pt x="182880" y="144145"/>
                    <a:pt x="170180" y="149225"/>
                  </a:cubicBezTo>
                  <a:cubicBezTo>
                    <a:pt x="186690" y="153035"/>
                    <a:pt x="200025" y="160655"/>
                    <a:pt x="209550" y="173355"/>
                  </a:cubicBezTo>
                  <a:cubicBezTo>
                    <a:pt x="219075" y="186055"/>
                    <a:pt x="224155" y="200660"/>
                    <a:pt x="224155" y="217805"/>
                  </a:cubicBezTo>
                  <a:cubicBezTo>
                    <a:pt x="224155" y="243205"/>
                    <a:pt x="215900" y="262255"/>
                    <a:pt x="199390" y="275590"/>
                  </a:cubicBezTo>
                  <a:cubicBezTo>
                    <a:pt x="182880" y="288925"/>
                    <a:pt x="160655" y="295275"/>
                    <a:pt x="132715" y="295275"/>
                  </a:cubicBezTo>
                  <a:lnTo>
                    <a:pt x="0" y="295275"/>
                  </a:lnTo>
                  <a:lnTo>
                    <a:pt x="0" y="272415"/>
                  </a:lnTo>
                  <a:lnTo>
                    <a:pt x="31115" y="267335"/>
                  </a:lnTo>
                  <a:lnTo>
                    <a:pt x="31115" y="50165"/>
                  </a:lnTo>
                  <a:lnTo>
                    <a:pt x="0" y="45085"/>
                  </a:lnTo>
                  <a:lnTo>
                    <a:pt x="0" y="20955"/>
                  </a:lnTo>
                  <a:lnTo>
                    <a:pt x="31115" y="20955"/>
                  </a:lnTo>
                  <a:lnTo>
                    <a:pt x="120650" y="20955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322243-FF8F-48EB-BBB3-C0EF03325C2D}"/>
                </a:ext>
              </a:extLst>
            </p:cNvPr>
            <p:cNvSpPr/>
            <p:nvPr/>
          </p:nvSpPr>
          <p:spPr>
            <a:xfrm>
              <a:off x="1355725" y="2265679"/>
              <a:ext cx="705485" cy="617220"/>
            </a:xfrm>
            <a:custGeom>
              <a:avLst/>
              <a:gdLst>
                <a:gd name="connsiteX0" fmla="*/ 0 w 705485"/>
                <a:gd name="connsiteY0" fmla="*/ 308610 h 617220"/>
                <a:gd name="connsiteX1" fmla="*/ 308610 w 705485"/>
                <a:gd name="connsiteY1" fmla="*/ 617220 h 617220"/>
                <a:gd name="connsiteX2" fmla="*/ 705485 w 705485"/>
                <a:gd name="connsiteY2" fmla="*/ 220980 h 617220"/>
                <a:gd name="connsiteX3" fmla="*/ 617220 w 705485"/>
                <a:gd name="connsiteY3" fmla="*/ 132715 h 617220"/>
                <a:gd name="connsiteX4" fmla="*/ 308610 w 705485"/>
                <a:gd name="connsiteY4" fmla="*/ 440690 h 617220"/>
                <a:gd name="connsiteX5" fmla="*/ 176530 w 705485"/>
                <a:gd name="connsiteY5" fmla="*/ 308610 h 617220"/>
                <a:gd name="connsiteX6" fmla="*/ 308610 w 705485"/>
                <a:gd name="connsiteY6" fmla="*/ 176530 h 617220"/>
                <a:gd name="connsiteX7" fmla="*/ 396875 w 705485"/>
                <a:gd name="connsiteY7" fmla="*/ 264795 h 617220"/>
                <a:gd name="connsiteX8" fmla="*/ 484505 w 705485"/>
                <a:gd name="connsiteY8" fmla="*/ 176530 h 617220"/>
                <a:gd name="connsiteX9" fmla="*/ 308610 w 705485"/>
                <a:gd name="connsiteY9" fmla="*/ 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485" h="617220">
                  <a:moveTo>
                    <a:pt x="0" y="308610"/>
                  </a:moveTo>
                  <a:lnTo>
                    <a:pt x="308610" y="617220"/>
                  </a:lnTo>
                  <a:lnTo>
                    <a:pt x="705485" y="220980"/>
                  </a:lnTo>
                  <a:lnTo>
                    <a:pt x="617220" y="132715"/>
                  </a:lnTo>
                  <a:lnTo>
                    <a:pt x="308610" y="440690"/>
                  </a:lnTo>
                  <a:lnTo>
                    <a:pt x="176530" y="308610"/>
                  </a:lnTo>
                  <a:lnTo>
                    <a:pt x="308610" y="176530"/>
                  </a:lnTo>
                  <a:lnTo>
                    <a:pt x="396875" y="264795"/>
                  </a:lnTo>
                  <a:lnTo>
                    <a:pt x="484505" y="176530"/>
                  </a:lnTo>
                  <a:lnTo>
                    <a:pt x="308610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37BBF4D-7810-C3E8-A914-A2FA8C691931}"/>
                </a:ext>
              </a:extLst>
            </p:cNvPr>
            <p:cNvSpPr/>
            <p:nvPr/>
          </p:nvSpPr>
          <p:spPr>
            <a:xfrm>
              <a:off x="2589529" y="2266314"/>
              <a:ext cx="705485" cy="617220"/>
            </a:xfrm>
            <a:custGeom>
              <a:avLst/>
              <a:gdLst>
                <a:gd name="connsiteX0" fmla="*/ 705485 w 705485"/>
                <a:gd name="connsiteY0" fmla="*/ 308610 h 617220"/>
                <a:gd name="connsiteX1" fmla="*/ 396875 w 705485"/>
                <a:gd name="connsiteY1" fmla="*/ 617220 h 617220"/>
                <a:gd name="connsiteX2" fmla="*/ 220345 w 705485"/>
                <a:gd name="connsiteY2" fmla="*/ 440690 h 617220"/>
                <a:gd name="connsiteX3" fmla="*/ 308610 w 705485"/>
                <a:gd name="connsiteY3" fmla="*/ 352425 h 617220"/>
                <a:gd name="connsiteX4" fmla="*/ 396875 w 705485"/>
                <a:gd name="connsiteY4" fmla="*/ 440690 h 617220"/>
                <a:gd name="connsiteX5" fmla="*/ 528955 w 705485"/>
                <a:gd name="connsiteY5" fmla="*/ 308610 h 617220"/>
                <a:gd name="connsiteX6" fmla="*/ 396875 w 705485"/>
                <a:gd name="connsiteY6" fmla="*/ 176530 h 617220"/>
                <a:gd name="connsiteX7" fmla="*/ 88265 w 705485"/>
                <a:gd name="connsiteY7" fmla="*/ 485140 h 617220"/>
                <a:gd name="connsiteX8" fmla="*/ 0 w 705485"/>
                <a:gd name="connsiteY8" fmla="*/ 396875 h 617220"/>
                <a:gd name="connsiteX9" fmla="*/ 396875 w 705485"/>
                <a:gd name="connsiteY9" fmla="*/ 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485" h="617220">
                  <a:moveTo>
                    <a:pt x="705485" y="308610"/>
                  </a:moveTo>
                  <a:lnTo>
                    <a:pt x="396875" y="617220"/>
                  </a:lnTo>
                  <a:lnTo>
                    <a:pt x="220345" y="440690"/>
                  </a:lnTo>
                  <a:lnTo>
                    <a:pt x="308610" y="352425"/>
                  </a:lnTo>
                  <a:lnTo>
                    <a:pt x="396875" y="440690"/>
                  </a:lnTo>
                  <a:lnTo>
                    <a:pt x="528955" y="308610"/>
                  </a:lnTo>
                  <a:lnTo>
                    <a:pt x="396875" y="176530"/>
                  </a:lnTo>
                  <a:lnTo>
                    <a:pt x="88265" y="485140"/>
                  </a:lnTo>
                  <a:lnTo>
                    <a:pt x="0" y="396875"/>
                  </a:lnTo>
                  <a:lnTo>
                    <a:pt x="396875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C9C8CD2-224E-A81F-8BC9-D6A0E2ABC317}"/>
                </a:ext>
              </a:extLst>
            </p:cNvPr>
            <p:cNvSpPr/>
            <p:nvPr/>
          </p:nvSpPr>
          <p:spPr>
            <a:xfrm>
              <a:off x="1796414" y="1824989"/>
              <a:ext cx="485139" cy="705485"/>
            </a:xfrm>
            <a:custGeom>
              <a:avLst/>
              <a:gdLst>
                <a:gd name="connsiteX0" fmla="*/ 0 w 485139"/>
                <a:gd name="connsiteY0" fmla="*/ 308610 h 705485"/>
                <a:gd name="connsiteX1" fmla="*/ 308610 w 485139"/>
                <a:gd name="connsiteY1" fmla="*/ 0 h 705485"/>
                <a:gd name="connsiteX2" fmla="*/ 485140 w 485139"/>
                <a:gd name="connsiteY2" fmla="*/ 176530 h 705485"/>
                <a:gd name="connsiteX3" fmla="*/ 396875 w 485139"/>
                <a:gd name="connsiteY3" fmla="*/ 264795 h 705485"/>
                <a:gd name="connsiteX4" fmla="*/ 308610 w 485139"/>
                <a:gd name="connsiteY4" fmla="*/ 176530 h 705485"/>
                <a:gd name="connsiteX5" fmla="*/ 176530 w 485139"/>
                <a:gd name="connsiteY5" fmla="*/ 308610 h 705485"/>
                <a:gd name="connsiteX6" fmla="*/ 485140 w 485139"/>
                <a:gd name="connsiteY6" fmla="*/ 617220 h 705485"/>
                <a:gd name="connsiteX7" fmla="*/ 396875 w 485139"/>
                <a:gd name="connsiteY7" fmla="*/ 705485 h 70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139" h="705485">
                  <a:moveTo>
                    <a:pt x="0" y="308610"/>
                  </a:moveTo>
                  <a:lnTo>
                    <a:pt x="308610" y="0"/>
                  </a:lnTo>
                  <a:lnTo>
                    <a:pt x="485140" y="176530"/>
                  </a:lnTo>
                  <a:lnTo>
                    <a:pt x="396875" y="264795"/>
                  </a:lnTo>
                  <a:lnTo>
                    <a:pt x="308610" y="176530"/>
                  </a:lnTo>
                  <a:lnTo>
                    <a:pt x="176530" y="308610"/>
                  </a:lnTo>
                  <a:lnTo>
                    <a:pt x="485140" y="617220"/>
                  </a:lnTo>
                  <a:lnTo>
                    <a:pt x="396875" y="705485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C18DD20-800B-054C-0E2B-34631F41CB33}"/>
                </a:ext>
              </a:extLst>
            </p:cNvPr>
            <p:cNvSpPr/>
            <p:nvPr/>
          </p:nvSpPr>
          <p:spPr>
            <a:xfrm>
              <a:off x="2369185" y="2618739"/>
              <a:ext cx="485139" cy="704850"/>
            </a:xfrm>
            <a:custGeom>
              <a:avLst/>
              <a:gdLst>
                <a:gd name="connsiteX0" fmla="*/ 485140 w 485139"/>
                <a:gd name="connsiteY0" fmla="*/ 396240 h 704850"/>
                <a:gd name="connsiteX1" fmla="*/ 176530 w 485139"/>
                <a:gd name="connsiteY1" fmla="*/ 704850 h 704850"/>
                <a:gd name="connsiteX2" fmla="*/ 0 w 485139"/>
                <a:gd name="connsiteY2" fmla="*/ 528320 h 704850"/>
                <a:gd name="connsiteX3" fmla="*/ 88265 w 485139"/>
                <a:gd name="connsiteY3" fmla="*/ 440690 h 704850"/>
                <a:gd name="connsiteX4" fmla="*/ 176530 w 485139"/>
                <a:gd name="connsiteY4" fmla="*/ 528320 h 704850"/>
                <a:gd name="connsiteX5" fmla="*/ 308610 w 485139"/>
                <a:gd name="connsiteY5" fmla="*/ 396240 h 704850"/>
                <a:gd name="connsiteX6" fmla="*/ 0 w 485139"/>
                <a:gd name="connsiteY6" fmla="*/ 87630 h 704850"/>
                <a:gd name="connsiteX7" fmla="*/ 88265 w 485139"/>
                <a:gd name="connsiteY7" fmla="*/ 0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139" h="704850">
                  <a:moveTo>
                    <a:pt x="485140" y="396240"/>
                  </a:moveTo>
                  <a:lnTo>
                    <a:pt x="176530" y="704850"/>
                  </a:lnTo>
                  <a:lnTo>
                    <a:pt x="0" y="528320"/>
                  </a:lnTo>
                  <a:lnTo>
                    <a:pt x="88265" y="440690"/>
                  </a:lnTo>
                  <a:lnTo>
                    <a:pt x="176530" y="528320"/>
                  </a:lnTo>
                  <a:lnTo>
                    <a:pt x="308610" y="396240"/>
                  </a:lnTo>
                  <a:lnTo>
                    <a:pt x="0" y="87630"/>
                  </a:lnTo>
                  <a:lnTo>
                    <a:pt x="88265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D58D8D-5D50-FCEC-CE6E-E2FB5437A77C}"/>
                </a:ext>
              </a:extLst>
            </p:cNvPr>
            <p:cNvSpPr/>
            <p:nvPr/>
          </p:nvSpPr>
          <p:spPr>
            <a:xfrm>
              <a:off x="2148839" y="1824989"/>
              <a:ext cx="705485" cy="705485"/>
            </a:xfrm>
            <a:custGeom>
              <a:avLst/>
              <a:gdLst>
                <a:gd name="connsiteX0" fmla="*/ 0 w 705485"/>
                <a:gd name="connsiteY0" fmla="*/ 396875 h 705485"/>
                <a:gd name="connsiteX1" fmla="*/ 88265 w 705485"/>
                <a:gd name="connsiteY1" fmla="*/ 485140 h 705485"/>
                <a:gd name="connsiteX2" fmla="*/ 176530 w 705485"/>
                <a:gd name="connsiteY2" fmla="*/ 396875 h 705485"/>
                <a:gd name="connsiteX3" fmla="*/ 485140 w 705485"/>
                <a:gd name="connsiteY3" fmla="*/ 705485 h 705485"/>
                <a:gd name="connsiteX4" fmla="*/ 572770 w 705485"/>
                <a:gd name="connsiteY4" fmla="*/ 617220 h 705485"/>
                <a:gd name="connsiteX5" fmla="*/ 264795 w 705485"/>
                <a:gd name="connsiteY5" fmla="*/ 308610 h 705485"/>
                <a:gd name="connsiteX6" fmla="*/ 396875 w 705485"/>
                <a:gd name="connsiteY6" fmla="*/ 176530 h 705485"/>
                <a:gd name="connsiteX7" fmla="*/ 528955 w 705485"/>
                <a:gd name="connsiteY7" fmla="*/ 308610 h 705485"/>
                <a:gd name="connsiteX8" fmla="*/ 440690 w 705485"/>
                <a:gd name="connsiteY8" fmla="*/ 396875 h 705485"/>
                <a:gd name="connsiteX9" fmla="*/ 528955 w 705485"/>
                <a:gd name="connsiteY9" fmla="*/ 485140 h 705485"/>
                <a:gd name="connsiteX10" fmla="*/ 705485 w 705485"/>
                <a:gd name="connsiteY10" fmla="*/ 308610 h 705485"/>
                <a:gd name="connsiteX11" fmla="*/ 396875 w 705485"/>
                <a:gd name="connsiteY11" fmla="*/ 0 h 70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485" h="705485">
                  <a:moveTo>
                    <a:pt x="0" y="396875"/>
                  </a:moveTo>
                  <a:lnTo>
                    <a:pt x="88265" y="485140"/>
                  </a:lnTo>
                  <a:lnTo>
                    <a:pt x="176530" y="396875"/>
                  </a:lnTo>
                  <a:lnTo>
                    <a:pt x="485140" y="705485"/>
                  </a:lnTo>
                  <a:lnTo>
                    <a:pt x="572770" y="617220"/>
                  </a:lnTo>
                  <a:lnTo>
                    <a:pt x="264795" y="308610"/>
                  </a:lnTo>
                  <a:lnTo>
                    <a:pt x="396875" y="176530"/>
                  </a:lnTo>
                  <a:lnTo>
                    <a:pt x="528955" y="308610"/>
                  </a:lnTo>
                  <a:lnTo>
                    <a:pt x="440690" y="396875"/>
                  </a:lnTo>
                  <a:lnTo>
                    <a:pt x="528955" y="485140"/>
                  </a:lnTo>
                  <a:lnTo>
                    <a:pt x="705485" y="308610"/>
                  </a:lnTo>
                  <a:lnTo>
                    <a:pt x="396875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E931E3-E173-BA96-6B0F-4C3BEED36C03}"/>
                </a:ext>
              </a:extLst>
            </p:cNvPr>
            <p:cNvSpPr/>
            <p:nvPr/>
          </p:nvSpPr>
          <p:spPr>
            <a:xfrm>
              <a:off x="1796414" y="2618739"/>
              <a:ext cx="705485" cy="704850"/>
            </a:xfrm>
            <a:custGeom>
              <a:avLst/>
              <a:gdLst>
                <a:gd name="connsiteX0" fmla="*/ 528955 w 705485"/>
                <a:gd name="connsiteY0" fmla="*/ 308610 h 704850"/>
                <a:gd name="connsiteX1" fmla="*/ 220345 w 705485"/>
                <a:gd name="connsiteY1" fmla="*/ 0 h 704850"/>
                <a:gd name="connsiteX2" fmla="*/ 132080 w 705485"/>
                <a:gd name="connsiteY2" fmla="*/ 87630 h 704850"/>
                <a:gd name="connsiteX3" fmla="*/ 440690 w 705485"/>
                <a:gd name="connsiteY3" fmla="*/ 396240 h 704850"/>
                <a:gd name="connsiteX4" fmla="*/ 308610 w 705485"/>
                <a:gd name="connsiteY4" fmla="*/ 528320 h 704850"/>
                <a:gd name="connsiteX5" fmla="*/ 176530 w 705485"/>
                <a:gd name="connsiteY5" fmla="*/ 396240 h 704850"/>
                <a:gd name="connsiteX6" fmla="*/ 264160 w 705485"/>
                <a:gd name="connsiteY6" fmla="*/ 308610 h 704850"/>
                <a:gd name="connsiteX7" fmla="*/ 176530 w 705485"/>
                <a:gd name="connsiteY7" fmla="*/ 220345 h 704850"/>
                <a:gd name="connsiteX8" fmla="*/ 0 w 705485"/>
                <a:gd name="connsiteY8" fmla="*/ 396240 h 704850"/>
                <a:gd name="connsiteX9" fmla="*/ 308610 w 705485"/>
                <a:gd name="connsiteY9" fmla="*/ 704850 h 704850"/>
                <a:gd name="connsiteX10" fmla="*/ 705485 w 705485"/>
                <a:gd name="connsiteY10" fmla="*/ 308610 h 704850"/>
                <a:gd name="connsiteX11" fmla="*/ 617220 w 705485"/>
                <a:gd name="connsiteY11" fmla="*/ 220345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485" h="704850">
                  <a:moveTo>
                    <a:pt x="528955" y="308610"/>
                  </a:moveTo>
                  <a:lnTo>
                    <a:pt x="220345" y="0"/>
                  </a:lnTo>
                  <a:lnTo>
                    <a:pt x="132080" y="87630"/>
                  </a:lnTo>
                  <a:lnTo>
                    <a:pt x="440690" y="396240"/>
                  </a:lnTo>
                  <a:lnTo>
                    <a:pt x="308610" y="528320"/>
                  </a:lnTo>
                  <a:lnTo>
                    <a:pt x="176530" y="396240"/>
                  </a:lnTo>
                  <a:lnTo>
                    <a:pt x="264160" y="308610"/>
                  </a:lnTo>
                  <a:lnTo>
                    <a:pt x="176530" y="220345"/>
                  </a:lnTo>
                  <a:lnTo>
                    <a:pt x="0" y="396240"/>
                  </a:lnTo>
                  <a:lnTo>
                    <a:pt x="308610" y="704850"/>
                  </a:lnTo>
                  <a:lnTo>
                    <a:pt x="705485" y="308610"/>
                  </a:lnTo>
                  <a:lnTo>
                    <a:pt x="617220" y="220345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3BEF4DB-A04B-3C26-201B-8228541EEFDD}"/>
                </a:ext>
              </a:extLst>
            </p:cNvPr>
            <p:cNvSpPr/>
            <p:nvPr/>
          </p:nvSpPr>
          <p:spPr>
            <a:xfrm>
              <a:off x="2148839" y="2398395"/>
              <a:ext cx="353060" cy="352425"/>
            </a:xfrm>
            <a:custGeom>
              <a:avLst/>
              <a:gdLst>
                <a:gd name="connsiteX0" fmla="*/ 88265 w 353060"/>
                <a:gd name="connsiteY0" fmla="*/ 352425 h 352425"/>
                <a:gd name="connsiteX1" fmla="*/ 0 w 353060"/>
                <a:gd name="connsiteY1" fmla="*/ 264160 h 352425"/>
                <a:gd name="connsiteX2" fmla="*/ 264795 w 353060"/>
                <a:gd name="connsiteY2" fmla="*/ 0 h 352425"/>
                <a:gd name="connsiteX3" fmla="*/ 353060 w 353060"/>
                <a:gd name="connsiteY3" fmla="*/ 8763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060" h="352425">
                  <a:moveTo>
                    <a:pt x="88265" y="352425"/>
                  </a:moveTo>
                  <a:lnTo>
                    <a:pt x="0" y="264160"/>
                  </a:lnTo>
                  <a:lnTo>
                    <a:pt x="264795" y="0"/>
                  </a:lnTo>
                  <a:lnTo>
                    <a:pt x="353060" y="8763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65AA67F-7B3E-86C6-DB50-DD9F30692DB7}"/>
                </a:ext>
              </a:extLst>
            </p:cNvPr>
            <p:cNvSpPr/>
            <p:nvPr/>
          </p:nvSpPr>
          <p:spPr>
            <a:xfrm>
              <a:off x="2193289" y="1604644"/>
              <a:ext cx="264160" cy="264794"/>
            </a:xfrm>
            <a:custGeom>
              <a:avLst/>
              <a:gdLst>
                <a:gd name="connsiteX0" fmla="*/ 0 w 264160"/>
                <a:gd name="connsiteY0" fmla="*/ 132715 h 264794"/>
                <a:gd name="connsiteX1" fmla="*/ 132080 w 264160"/>
                <a:gd name="connsiteY1" fmla="*/ 264795 h 264794"/>
                <a:gd name="connsiteX2" fmla="*/ 264160 w 264160"/>
                <a:gd name="connsiteY2" fmla="*/ 132715 h 264794"/>
                <a:gd name="connsiteX3" fmla="*/ 132080 w 264160"/>
                <a:gd name="connsiteY3" fmla="*/ 0 h 26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794">
                  <a:moveTo>
                    <a:pt x="0" y="132715"/>
                  </a:moveTo>
                  <a:lnTo>
                    <a:pt x="132080" y="264795"/>
                  </a:lnTo>
                  <a:lnTo>
                    <a:pt x="264160" y="132715"/>
                  </a:lnTo>
                  <a:lnTo>
                    <a:pt x="132080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8CE4CF-8F12-B0EC-F8AD-81446E914E1E}"/>
                </a:ext>
              </a:extLst>
            </p:cNvPr>
            <p:cNvSpPr/>
            <p:nvPr/>
          </p:nvSpPr>
          <p:spPr>
            <a:xfrm>
              <a:off x="2193289" y="3279775"/>
              <a:ext cx="264160" cy="264159"/>
            </a:xfrm>
            <a:custGeom>
              <a:avLst/>
              <a:gdLst>
                <a:gd name="connsiteX0" fmla="*/ 0 w 264160"/>
                <a:gd name="connsiteY0" fmla="*/ 132080 h 264159"/>
                <a:gd name="connsiteX1" fmla="*/ 132080 w 264160"/>
                <a:gd name="connsiteY1" fmla="*/ 264160 h 264159"/>
                <a:gd name="connsiteX2" fmla="*/ 264160 w 264160"/>
                <a:gd name="connsiteY2" fmla="*/ 132080 h 264159"/>
                <a:gd name="connsiteX3" fmla="*/ 132080 w 264160"/>
                <a:gd name="connsiteY3" fmla="*/ 0 h 2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159">
                  <a:moveTo>
                    <a:pt x="0" y="132080"/>
                  </a:moveTo>
                  <a:lnTo>
                    <a:pt x="132080" y="264160"/>
                  </a:lnTo>
                  <a:lnTo>
                    <a:pt x="264160" y="132080"/>
                  </a:lnTo>
                  <a:lnTo>
                    <a:pt x="132080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AD02B8A-CD71-F3DA-8333-ED5D83939CE6}"/>
                </a:ext>
              </a:extLst>
            </p:cNvPr>
            <p:cNvSpPr/>
            <p:nvPr/>
          </p:nvSpPr>
          <p:spPr>
            <a:xfrm>
              <a:off x="3973195" y="1605280"/>
              <a:ext cx="868679" cy="956309"/>
            </a:xfrm>
            <a:custGeom>
              <a:avLst/>
              <a:gdLst>
                <a:gd name="connsiteX0" fmla="*/ 532765 w 868679"/>
                <a:gd name="connsiteY0" fmla="*/ 416560 h 956309"/>
                <a:gd name="connsiteX1" fmla="*/ 592455 w 868679"/>
                <a:gd name="connsiteY1" fmla="*/ 405765 h 956309"/>
                <a:gd name="connsiteX2" fmla="*/ 610235 w 868679"/>
                <a:gd name="connsiteY2" fmla="*/ 274320 h 956309"/>
                <a:gd name="connsiteX3" fmla="*/ 592455 w 868679"/>
                <a:gd name="connsiteY3" fmla="*/ 140335 h 956309"/>
                <a:gd name="connsiteX4" fmla="*/ 532765 w 868679"/>
                <a:gd name="connsiteY4" fmla="*/ 129540 h 956309"/>
                <a:gd name="connsiteX5" fmla="*/ 274320 w 868679"/>
                <a:gd name="connsiteY5" fmla="*/ 129540 h 956309"/>
                <a:gd name="connsiteX6" fmla="*/ 274320 w 868679"/>
                <a:gd name="connsiteY6" fmla="*/ 416560 h 956309"/>
                <a:gd name="connsiteX7" fmla="*/ 532765 w 868679"/>
                <a:gd name="connsiteY7" fmla="*/ 416560 h 956309"/>
                <a:gd name="connsiteX8" fmla="*/ 759460 w 868679"/>
                <a:gd name="connsiteY8" fmla="*/ 824230 h 956309"/>
                <a:gd name="connsiteX9" fmla="*/ 868680 w 868679"/>
                <a:gd name="connsiteY9" fmla="*/ 824230 h 956309"/>
                <a:gd name="connsiteX10" fmla="*/ 868680 w 868679"/>
                <a:gd name="connsiteY10" fmla="*/ 956310 h 956309"/>
                <a:gd name="connsiteX11" fmla="*/ 730250 w 868679"/>
                <a:gd name="connsiteY11" fmla="*/ 956310 h 956309"/>
                <a:gd name="connsiteX12" fmla="*/ 636270 w 868679"/>
                <a:gd name="connsiteY12" fmla="*/ 930275 h 956309"/>
                <a:gd name="connsiteX13" fmla="*/ 599440 w 868679"/>
                <a:gd name="connsiteY13" fmla="*/ 683895 h 956309"/>
                <a:gd name="connsiteX14" fmla="*/ 569595 w 868679"/>
                <a:gd name="connsiteY14" fmla="*/ 565150 h 956309"/>
                <a:gd name="connsiteX15" fmla="*/ 476885 w 868679"/>
                <a:gd name="connsiteY15" fmla="*/ 539115 h 956309"/>
                <a:gd name="connsiteX16" fmla="*/ 274320 w 868679"/>
                <a:gd name="connsiteY16" fmla="*/ 539115 h 956309"/>
                <a:gd name="connsiteX17" fmla="*/ 274320 w 868679"/>
                <a:gd name="connsiteY17" fmla="*/ 826770 h 956309"/>
                <a:gd name="connsiteX18" fmla="*/ 405765 w 868679"/>
                <a:gd name="connsiteY18" fmla="*/ 826770 h 956309"/>
                <a:gd name="connsiteX19" fmla="*/ 405765 w 868679"/>
                <a:gd name="connsiteY19" fmla="*/ 956310 h 956309"/>
                <a:gd name="connsiteX20" fmla="*/ 0 w 868679"/>
                <a:gd name="connsiteY20" fmla="*/ 956310 h 956309"/>
                <a:gd name="connsiteX21" fmla="*/ 0 w 868679"/>
                <a:gd name="connsiteY21" fmla="*/ 826770 h 956309"/>
                <a:gd name="connsiteX22" fmla="*/ 128270 w 868679"/>
                <a:gd name="connsiteY22" fmla="*/ 826770 h 956309"/>
                <a:gd name="connsiteX23" fmla="*/ 128270 w 868679"/>
                <a:gd name="connsiteY23" fmla="*/ 129540 h 956309"/>
                <a:gd name="connsiteX24" fmla="*/ 0 w 868679"/>
                <a:gd name="connsiteY24" fmla="*/ 129540 h 956309"/>
                <a:gd name="connsiteX25" fmla="*/ 0 w 868679"/>
                <a:gd name="connsiteY25" fmla="*/ 0 h 956309"/>
                <a:gd name="connsiteX26" fmla="*/ 580390 w 868679"/>
                <a:gd name="connsiteY26" fmla="*/ 0 h 956309"/>
                <a:gd name="connsiteX27" fmla="*/ 714375 w 868679"/>
                <a:gd name="connsiteY27" fmla="*/ 39370 h 956309"/>
                <a:gd name="connsiteX28" fmla="*/ 766445 w 868679"/>
                <a:gd name="connsiteY28" fmla="*/ 266700 h 956309"/>
                <a:gd name="connsiteX29" fmla="*/ 617220 w 868679"/>
                <a:gd name="connsiteY29" fmla="*/ 483870 h 956309"/>
                <a:gd name="connsiteX30" fmla="*/ 617220 w 868679"/>
                <a:gd name="connsiteY30" fmla="*/ 486410 h 956309"/>
                <a:gd name="connsiteX31" fmla="*/ 752475 w 868679"/>
                <a:gd name="connsiteY31" fmla="*/ 683260 h 956309"/>
                <a:gd name="connsiteX32" fmla="*/ 759460 w 868679"/>
                <a:gd name="connsiteY32" fmla="*/ 824230 h 95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68679" h="956309">
                  <a:moveTo>
                    <a:pt x="532765" y="416560"/>
                  </a:moveTo>
                  <a:cubicBezTo>
                    <a:pt x="572135" y="416560"/>
                    <a:pt x="585470" y="412115"/>
                    <a:pt x="592455" y="405765"/>
                  </a:cubicBezTo>
                  <a:cubicBezTo>
                    <a:pt x="605155" y="393065"/>
                    <a:pt x="610235" y="372745"/>
                    <a:pt x="610235" y="274320"/>
                  </a:cubicBezTo>
                  <a:cubicBezTo>
                    <a:pt x="610235" y="175895"/>
                    <a:pt x="605155" y="153035"/>
                    <a:pt x="592455" y="140335"/>
                  </a:cubicBezTo>
                  <a:cubicBezTo>
                    <a:pt x="586105" y="133350"/>
                    <a:pt x="572135" y="129540"/>
                    <a:pt x="532765" y="129540"/>
                  </a:cubicBezTo>
                  <a:lnTo>
                    <a:pt x="274320" y="129540"/>
                  </a:lnTo>
                  <a:lnTo>
                    <a:pt x="274320" y="416560"/>
                  </a:lnTo>
                  <a:lnTo>
                    <a:pt x="532765" y="416560"/>
                  </a:lnTo>
                  <a:close/>
                  <a:moveTo>
                    <a:pt x="759460" y="824230"/>
                  </a:moveTo>
                  <a:lnTo>
                    <a:pt x="868680" y="824230"/>
                  </a:lnTo>
                  <a:lnTo>
                    <a:pt x="868680" y="956310"/>
                  </a:lnTo>
                  <a:lnTo>
                    <a:pt x="730250" y="956310"/>
                  </a:lnTo>
                  <a:cubicBezTo>
                    <a:pt x="673100" y="956310"/>
                    <a:pt x="652780" y="946785"/>
                    <a:pt x="636270" y="930275"/>
                  </a:cubicBezTo>
                  <a:cubicBezTo>
                    <a:pt x="615950" y="909955"/>
                    <a:pt x="605155" y="872490"/>
                    <a:pt x="599440" y="683895"/>
                  </a:cubicBezTo>
                  <a:cubicBezTo>
                    <a:pt x="596900" y="607060"/>
                    <a:pt x="587375" y="582295"/>
                    <a:pt x="569595" y="565150"/>
                  </a:cubicBezTo>
                  <a:cubicBezTo>
                    <a:pt x="547370" y="543560"/>
                    <a:pt x="524510" y="539115"/>
                    <a:pt x="476885" y="539115"/>
                  </a:cubicBezTo>
                  <a:lnTo>
                    <a:pt x="274320" y="539115"/>
                  </a:lnTo>
                  <a:lnTo>
                    <a:pt x="274320" y="826770"/>
                  </a:lnTo>
                  <a:lnTo>
                    <a:pt x="405765" y="826770"/>
                  </a:lnTo>
                  <a:lnTo>
                    <a:pt x="405765" y="956310"/>
                  </a:lnTo>
                  <a:lnTo>
                    <a:pt x="0" y="956310"/>
                  </a:lnTo>
                  <a:lnTo>
                    <a:pt x="0" y="826770"/>
                  </a:lnTo>
                  <a:lnTo>
                    <a:pt x="128270" y="826770"/>
                  </a:lnTo>
                  <a:lnTo>
                    <a:pt x="128270" y="129540"/>
                  </a:lnTo>
                  <a:lnTo>
                    <a:pt x="0" y="129540"/>
                  </a:lnTo>
                  <a:lnTo>
                    <a:pt x="0" y="0"/>
                  </a:lnTo>
                  <a:lnTo>
                    <a:pt x="580390" y="0"/>
                  </a:lnTo>
                  <a:cubicBezTo>
                    <a:pt x="643255" y="0"/>
                    <a:pt x="685800" y="10795"/>
                    <a:pt x="714375" y="39370"/>
                  </a:cubicBezTo>
                  <a:cubicBezTo>
                    <a:pt x="751205" y="76200"/>
                    <a:pt x="766445" y="122555"/>
                    <a:pt x="766445" y="266700"/>
                  </a:cubicBezTo>
                  <a:cubicBezTo>
                    <a:pt x="766445" y="434975"/>
                    <a:pt x="726440" y="468630"/>
                    <a:pt x="617220" y="483870"/>
                  </a:cubicBezTo>
                  <a:lnTo>
                    <a:pt x="617220" y="486410"/>
                  </a:lnTo>
                  <a:cubicBezTo>
                    <a:pt x="718185" y="506095"/>
                    <a:pt x="746760" y="544195"/>
                    <a:pt x="752475" y="683260"/>
                  </a:cubicBezTo>
                  <a:cubicBezTo>
                    <a:pt x="753745" y="725170"/>
                    <a:pt x="756920" y="781685"/>
                    <a:pt x="759460" y="824230"/>
                  </a:cubicBez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6C146D5-CF6B-08C8-CEB2-DCE388F16B63}"/>
                </a:ext>
              </a:extLst>
            </p:cNvPr>
            <p:cNvSpPr/>
            <p:nvPr/>
          </p:nvSpPr>
          <p:spPr>
            <a:xfrm>
              <a:off x="4950459" y="1605280"/>
              <a:ext cx="759460" cy="956309"/>
            </a:xfrm>
            <a:custGeom>
              <a:avLst/>
              <a:gdLst>
                <a:gd name="connsiteX0" fmla="*/ 0 w 759460"/>
                <a:gd name="connsiteY0" fmla="*/ 0 h 956309"/>
                <a:gd name="connsiteX1" fmla="*/ 0 w 759460"/>
                <a:gd name="connsiteY1" fmla="*/ 129540 h 956309"/>
                <a:gd name="connsiteX2" fmla="*/ 127635 w 759460"/>
                <a:gd name="connsiteY2" fmla="*/ 129540 h 956309"/>
                <a:gd name="connsiteX3" fmla="*/ 127635 w 759460"/>
                <a:gd name="connsiteY3" fmla="*/ 826770 h 956309"/>
                <a:gd name="connsiteX4" fmla="*/ 0 w 759460"/>
                <a:gd name="connsiteY4" fmla="*/ 826770 h 956309"/>
                <a:gd name="connsiteX5" fmla="*/ 0 w 759460"/>
                <a:gd name="connsiteY5" fmla="*/ 956310 h 956309"/>
                <a:gd name="connsiteX6" fmla="*/ 759460 w 759460"/>
                <a:gd name="connsiteY6" fmla="*/ 956310 h 956309"/>
                <a:gd name="connsiteX7" fmla="*/ 759460 w 759460"/>
                <a:gd name="connsiteY7" fmla="*/ 647700 h 956309"/>
                <a:gd name="connsiteX8" fmla="*/ 615950 w 759460"/>
                <a:gd name="connsiteY8" fmla="*/ 647700 h 956309"/>
                <a:gd name="connsiteX9" fmla="*/ 615950 w 759460"/>
                <a:gd name="connsiteY9" fmla="*/ 826770 h 956309"/>
                <a:gd name="connsiteX10" fmla="*/ 274320 w 759460"/>
                <a:gd name="connsiteY10" fmla="*/ 826770 h 956309"/>
                <a:gd name="connsiteX11" fmla="*/ 274320 w 759460"/>
                <a:gd name="connsiteY11" fmla="*/ 523240 h 956309"/>
                <a:gd name="connsiteX12" fmla="*/ 531495 w 759460"/>
                <a:gd name="connsiteY12" fmla="*/ 523240 h 956309"/>
                <a:gd name="connsiteX13" fmla="*/ 531495 w 759460"/>
                <a:gd name="connsiteY13" fmla="*/ 397510 h 956309"/>
                <a:gd name="connsiteX14" fmla="*/ 274320 w 759460"/>
                <a:gd name="connsiteY14" fmla="*/ 397510 h 956309"/>
                <a:gd name="connsiteX15" fmla="*/ 274320 w 759460"/>
                <a:gd name="connsiteY15" fmla="*/ 129540 h 956309"/>
                <a:gd name="connsiteX16" fmla="*/ 605155 w 759460"/>
                <a:gd name="connsiteY16" fmla="*/ 129540 h 956309"/>
                <a:gd name="connsiteX17" fmla="*/ 605155 w 759460"/>
                <a:gd name="connsiteY17" fmla="*/ 288290 h 956309"/>
                <a:gd name="connsiteX18" fmla="*/ 748665 w 759460"/>
                <a:gd name="connsiteY18" fmla="*/ 288290 h 956309"/>
                <a:gd name="connsiteX19" fmla="*/ 748665 w 759460"/>
                <a:gd name="connsiteY19" fmla="*/ 0 h 95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9460" h="956309">
                  <a:moveTo>
                    <a:pt x="0" y="0"/>
                  </a:moveTo>
                  <a:lnTo>
                    <a:pt x="0" y="129540"/>
                  </a:lnTo>
                  <a:lnTo>
                    <a:pt x="127635" y="129540"/>
                  </a:lnTo>
                  <a:lnTo>
                    <a:pt x="127635" y="826770"/>
                  </a:lnTo>
                  <a:lnTo>
                    <a:pt x="0" y="826770"/>
                  </a:lnTo>
                  <a:lnTo>
                    <a:pt x="0" y="956310"/>
                  </a:lnTo>
                  <a:lnTo>
                    <a:pt x="759460" y="956310"/>
                  </a:lnTo>
                  <a:lnTo>
                    <a:pt x="759460" y="647700"/>
                  </a:lnTo>
                  <a:lnTo>
                    <a:pt x="615950" y="647700"/>
                  </a:lnTo>
                  <a:lnTo>
                    <a:pt x="615950" y="826770"/>
                  </a:lnTo>
                  <a:lnTo>
                    <a:pt x="274320" y="826770"/>
                  </a:lnTo>
                  <a:lnTo>
                    <a:pt x="274320" y="523240"/>
                  </a:lnTo>
                  <a:lnTo>
                    <a:pt x="531495" y="523240"/>
                  </a:lnTo>
                  <a:lnTo>
                    <a:pt x="531495" y="397510"/>
                  </a:lnTo>
                  <a:lnTo>
                    <a:pt x="274320" y="397510"/>
                  </a:lnTo>
                  <a:lnTo>
                    <a:pt x="274320" y="129540"/>
                  </a:lnTo>
                  <a:lnTo>
                    <a:pt x="605155" y="129540"/>
                  </a:lnTo>
                  <a:lnTo>
                    <a:pt x="605155" y="288290"/>
                  </a:lnTo>
                  <a:lnTo>
                    <a:pt x="748665" y="288290"/>
                  </a:lnTo>
                  <a:lnTo>
                    <a:pt x="748665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17DC3CA-3A94-5CFE-FAC9-A0074E18189F}"/>
                </a:ext>
              </a:extLst>
            </p:cNvPr>
            <p:cNvSpPr/>
            <p:nvPr/>
          </p:nvSpPr>
          <p:spPr>
            <a:xfrm>
              <a:off x="5808345" y="1605280"/>
              <a:ext cx="942974" cy="960755"/>
            </a:xfrm>
            <a:custGeom>
              <a:avLst/>
              <a:gdLst>
                <a:gd name="connsiteX0" fmla="*/ 0 w 942974"/>
                <a:gd name="connsiteY0" fmla="*/ 129540 h 960755"/>
                <a:gd name="connsiteX1" fmla="*/ 0 w 942974"/>
                <a:gd name="connsiteY1" fmla="*/ 0 h 960755"/>
                <a:gd name="connsiteX2" fmla="*/ 398145 w 942974"/>
                <a:gd name="connsiteY2" fmla="*/ 0 h 960755"/>
                <a:gd name="connsiteX3" fmla="*/ 398145 w 942974"/>
                <a:gd name="connsiteY3" fmla="*/ 129540 h 960755"/>
                <a:gd name="connsiteX4" fmla="*/ 268605 w 942974"/>
                <a:gd name="connsiteY4" fmla="*/ 129540 h 960755"/>
                <a:gd name="connsiteX5" fmla="*/ 467995 w 942974"/>
                <a:gd name="connsiteY5" fmla="*/ 814705 h 960755"/>
                <a:gd name="connsiteX6" fmla="*/ 488315 w 942974"/>
                <a:gd name="connsiteY6" fmla="*/ 814705 h 960755"/>
                <a:gd name="connsiteX7" fmla="*/ 689610 w 942974"/>
                <a:gd name="connsiteY7" fmla="*/ 129540 h 960755"/>
                <a:gd name="connsiteX8" fmla="*/ 560070 w 942974"/>
                <a:gd name="connsiteY8" fmla="*/ 129540 h 960755"/>
                <a:gd name="connsiteX9" fmla="*/ 560070 w 942974"/>
                <a:gd name="connsiteY9" fmla="*/ 0 h 960755"/>
                <a:gd name="connsiteX10" fmla="*/ 942975 w 942974"/>
                <a:gd name="connsiteY10" fmla="*/ 0 h 960755"/>
                <a:gd name="connsiteX11" fmla="*/ 942975 w 942974"/>
                <a:gd name="connsiteY11" fmla="*/ 129540 h 960755"/>
                <a:gd name="connsiteX12" fmla="*/ 838200 w 942974"/>
                <a:gd name="connsiteY12" fmla="*/ 129540 h 960755"/>
                <a:gd name="connsiteX13" fmla="*/ 591820 w 942974"/>
                <a:gd name="connsiteY13" fmla="*/ 914400 h 960755"/>
                <a:gd name="connsiteX14" fmla="*/ 526415 w 942974"/>
                <a:gd name="connsiteY14" fmla="*/ 960755 h 960755"/>
                <a:gd name="connsiteX15" fmla="*/ 418465 w 942974"/>
                <a:gd name="connsiteY15" fmla="*/ 960755 h 960755"/>
                <a:gd name="connsiteX16" fmla="*/ 352425 w 942974"/>
                <a:gd name="connsiteY16" fmla="*/ 914400 h 960755"/>
                <a:gd name="connsiteX17" fmla="*/ 106680 w 942974"/>
                <a:gd name="connsiteY17" fmla="*/ 129540 h 960755"/>
                <a:gd name="connsiteX18" fmla="*/ 0 w 942974"/>
                <a:gd name="connsiteY18" fmla="*/ 129540 h 96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2974" h="960755">
                  <a:moveTo>
                    <a:pt x="0" y="129540"/>
                  </a:moveTo>
                  <a:lnTo>
                    <a:pt x="0" y="0"/>
                  </a:lnTo>
                  <a:lnTo>
                    <a:pt x="398145" y="0"/>
                  </a:lnTo>
                  <a:lnTo>
                    <a:pt x="398145" y="129540"/>
                  </a:lnTo>
                  <a:lnTo>
                    <a:pt x="268605" y="129540"/>
                  </a:lnTo>
                  <a:lnTo>
                    <a:pt x="467995" y="814705"/>
                  </a:lnTo>
                  <a:lnTo>
                    <a:pt x="488315" y="814705"/>
                  </a:lnTo>
                  <a:lnTo>
                    <a:pt x="689610" y="129540"/>
                  </a:lnTo>
                  <a:lnTo>
                    <a:pt x="560070" y="129540"/>
                  </a:lnTo>
                  <a:lnTo>
                    <a:pt x="560070" y="0"/>
                  </a:lnTo>
                  <a:lnTo>
                    <a:pt x="942975" y="0"/>
                  </a:lnTo>
                  <a:lnTo>
                    <a:pt x="942975" y="129540"/>
                  </a:lnTo>
                  <a:lnTo>
                    <a:pt x="838200" y="129540"/>
                  </a:lnTo>
                  <a:lnTo>
                    <a:pt x="591820" y="914400"/>
                  </a:lnTo>
                  <a:cubicBezTo>
                    <a:pt x="579120" y="952500"/>
                    <a:pt x="567055" y="960755"/>
                    <a:pt x="526415" y="960755"/>
                  </a:cubicBezTo>
                  <a:lnTo>
                    <a:pt x="418465" y="960755"/>
                  </a:lnTo>
                  <a:cubicBezTo>
                    <a:pt x="377190" y="960755"/>
                    <a:pt x="364490" y="952500"/>
                    <a:pt x="352425" y="914400"/>
                  </a:cubicBezTo>
                  <a:lnTo>
                    <a:pt x="106680" y="129540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362429D-060C-010E-BB13-A5A1BD820B6F}"/>
                </a:ext>
              </a:extLst>
            </p:cNvPr>
            <p:cNvSpPr/>
            <p:nvPr/>
          </p:nvSpPr>
          <p:spPr>
            <a:xfrm>
              <a:off x="6649084" y="1600200"/>
              <a:ext cx="949325" cy="961389"/>
            </a:xfrm>
            <a:custGeom>
              <a:avLst/>
              <a:gdLst>
                <a:gd name="connsiteX0" fmla="*/ 336550 w 949325"/>
                <a:gd name="connsiteY0" fmla="*/ 537845 h 961389"/>
                <a:gd name="connsiteX1" fmla="*/ 596265 w 949325"/>
                <a:gd name="connsiteY1" fmla="*/ 537845 h 961389"/>
                <a:gd name="connsiteX2" fmla="*/ 477520 w 949325"/>
                <a:gd name="connsiteY2" fmla="*/ 134620 h 961389"/>
                <a:gd name="connsiteX3" fmla="*/ 457200 w 949325"/>
                <a:gd name="connsiteY3" fmla="*/ 134620 h 961389"/>
                <a:gd name="connsiteX4" fmla="*/ 336550 w 949325"/>
                <a:gd name="connsiteY4" fmla="*/ 537845 h 961389"/>
                <a:gd name="connsiteX5" fmla="*/ 0 w 949325"/>
                <a:gd name="connsiteY5" fmla="*/ 961390 h 961389"/>
                <a:gd name="connsiteX6" fmla="*/ 0 w 949325"/>
                <a:gd name="connsiteY6" fmla="*/ 831215 h 961389"/>
                <a:gd name="connsiteX7" fmla="*/ 104140 w 949325"/>
                <a:gd name="connsiteY7" fmla="*/ 831215 h 961389"/>
                <a:gd name="connsiteX8" fmla="*/ 351790 w 949325"/>
                <a:gd name="connsiteY8" fmla="*/ 46355 h 961389"/>
                <a:gd name="connsiteX9" fmla="*/ 417195 w 949325"/>
                <a:gd name="connsiteY9" fmla="*/ 0 h 961389"/>
                <a:gd name="connsiteX10" fmla="*/ 532130 w 949325"/>
                <a:gd name="connsiteY10" fmla="*/ 0 h 961389"/>
                <a:gd name="connsiteX11" fmla="*/ 597535 w 949325"/>
                <a:gd name="connsiteY11" fmla="*/ 46355 h 961389"/>
                <a:gd name="connsiteX12" fmla="*/ 845185 w 949325"/>
                <a:gd name="connsiteY12" fmla="*/ 831215 h 961389"/>
                <a:gd name="connsiteX13" fmla="*/ 949325 w 949325"/>
                <a:gd name="connsiteY13" fmla="*/ 831215 h 961389"/>
                <a:gd name="connsiteX14" fmla="*/ 949325 w 949325"/>
                <a:gd name="connsiteY14" fmla="*/ 961390 h 961389"/>
                <a:gd name="connsiteX15" fmla="*/ 553085 w 949325"/>
                <a:gd name="connsiteY15" fmla="*/ 961390 h 961389"/>
                <a:gd name="connsiteX16" fmla="*/ 553085 w 949325"/>
                <a:gd name="connsiteY16" fmla="*/ 831215 h 961389"/>
                <a:gd name="connsiteX17" fmla="*/ 683895 w 949325"/>
                <a:gd name="connsiteY17" fmla="*/ 831215 h 961389"/>
                <a:gd name="connsiteX18" fmla="*/ 633730 w 949325"/>
                <a:gd name="connsiteY18" fmla="*/ 660400 h 961389"/>
                <a:gd name="connsiteX19" fmla="*/ 300990 w 949325"/>
                <a:gd name="connsiteY19" fmla="*/ 661670 h 961389"/>
                <a:gd name="connsiteX20" fmla="*/ 250190 w 949325"/>
                <a:gd name="connsiteY20" fmla="*/ 831215 h 961389"/>
                <a:gd name="connsiteX21" fmla="*/ 381635 w 949325"/>
                <a:gd name="connsiteY21" fmla="*/ 831215 h 961389"/>
                <a:gd name="connsiteX22" fmla="*/ 381635 w 949325"/>
                <a:gd name="connsiteY22" fmla="*/ 961390 h 961389"/>
                <a:gd name="connsiteX23" fmla="*/ 0 w 949325"/>
                <a:gd name="connsiteY23" fmla="*/ 961390 h 9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9325" h="961389">
                  <a:moveTo>
                    <a:pt x="336550" y="537845"/>
                  </a:moveTo>
                  <a:lnTo>
                    <a:pt x="596265" y="537845"/>
                  </a:lnTo>
                  <a:lnTo>
                    <a:pt x="477520" y="134620"/>
                  </a:lnTo>
                  <a:lnTo>
                    <a:pt x="457200" y="134620"/>
                  </a:lnTo>
                  <a:lnTo>
                    <a:pt x="336550" y="537845"/>
                  </a:lnTo>
                  <a:close/>
                  <a:moveTo>
                    <a:pt x="0" y="961390"/>
                  </a:moveTo>
                  <a:lnTo>
                    <a:pt x="0" y="831215"/>
                  </a:lnTo>
                  <a:lnTo>
                    <a:pt x="104140" y="831215"/>
                  </a:lnTo>
                  <a:lnTo>
                    <a:pt x="351790" y="46355"/>
                  </a:lnTo>
                  <a:cubicBezTo>
                    <a:pt x="364490" y="7620"/>
                    <a:pt x="376555" y="0"/>
                    <a:pt x="417195" y="0"/>
                  </a:cubicBezTo>
                  <a:lnTo>
                    <a:pt x="532130" y="0"/>
                  </a:lnTo>
                  <a:cubicBezTo>
                    <a:pt x="573405" y="0"/>
                    <a:pt x="585470" y="8255"/>
                    <a:pt x="597535" y="46355"/>
                  </a:cubicBezTo>
                  <a:lnTo>
                    <a:pt x="845185" y="831215"/>
                  </a:lnTo>
                  <a:lnTo>
                    <a:pt x="949325" y="831215"/>
                  </a:lnTo>
                  <a:lnTo>
                    <a:pt x="949325" y="961390"/>
                  </a:lnTo>
                  <a:lnTo>
                    <a:pt x="553085" y="961390"/>
                  </a:lnTo>
                  <a:lnTo>
                    <a:pt x="553085" y="831215"/>
                  </a:lnTo>
                  <a:lnTo>
                    <a:pt x="683895" y="831215"/>
                  </a:lnTo>
                  <a:lnTo>
                    <a:pt x="633730" y="660400"/>
                  </a:lnTo>
                  <a:cubicBezTo>
                    <a:pt x="550545" y="660400"/>
                    <a:pt x="389255" y="661670"/>
                    <a:pt x="300990" y="661670"/>
                  </a:cubicBezTo>
                  <a:lnTo>
                    <a:pt x="250190" y="831215"/>
                  </a:lnTo>
                  <a:lnTo>
                    <a:pt x="381635" y="831215"/>
                  </a:lnTo>
                  <a:lnTo>
                    <a:pt x="381635" y="961390"/>
                  </a:lnTo>
                  <a:lnTo>
                    <a:pt x="0" y="96139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E9B2A9-2619-1806-ECEB-8D6243BEE862}"/>
                </a:ext>
              </a:extLst>
            </p:cNvPr>
            <p:cNvSpPr/>
            <p:nvPr/>
          </p:nvSpPr>
          <p:spPr>
            <a:xfrm>
              <a:off x="3972559" y="2766060"/>
              <a:ext cx="758190" cy="767714"/>
            </a:xfrm>
            <a:custGeom>
              <a:avLst/>
              <a:gdLst>
                <a:gd name="connsiteX0" fmla="*/ 474980 w 758190"/>
                <a:gd name="connsiteY0" fmla="*/ 60960 h 767714"/>
                <a:gd name="connsiteX1" fmla="*/ 474980 w 758190"/>
                <a:gd name="connsiteY1" fmla="*/ 0 h 767714"/>
                <a:gd name="connsiteX2" fmla="*/ 758190 w 758190"/>
                <a:gd name="connsiteY2" fmla="*/ 0 h 767714"/>
                <a:gd name="connsiteX3" fmla="*/ 758190 w 758190"/>
                <a:gd name="connsiteY3" fmla="*/ 60960 h 767714"/>
                <a:gd name="connsiteX4" fmla="*/ 652145 w 758190"/>
                <a:gd name="connsiteY4" fmla="*/ 60960 h 767714"/>
                <a:gd name="connsiteX5" fmla="*/ 652145 w 758190"/>
                <a:gd name="connsiteY5" fmla="*/ 459740 h 767714"/>
                <a:gd name="connsiteX6" fmla="*/ 599440 w 758190"/>
                <a:gd name="connsiteY6" fmla="*/ 734060 h 767714"/>
                <a:gd name="connsiteX7" fmla="*/ 461645 w 758190"/>
                <a:gd name="connsiteY7" fmla="*/ 767715 h 767714"/>
                <a:gd name="connsiteX8" fmla="*/ 292100 w 758190"/>
                <a:gd name="connsiteY8" fmla="*/ 767715 h 767714"/>
                <a:gd name="connsiteX9" fmla="*/ 158115 w 758190"/>
                <a:gd name="connsiteY9" fmla="*/ 734060 h 767714"/>
                <a:gd name="connsiteX10" fmla="*/ 105410 w 758190"/>
                <a:gd name="connsiteY10" fmla="*/ 459740 h 767714"/>
                <a:gd name="connsiteX11" fmla="*/ 105410 w 758190"/>
                <a:gd name="connsiteY11" fmla="*/ 60960 h 767714"/>
                <a:gd name="connsiteX12" fmla="*/ 0 w 758190"/>
                <a:gd name="connsiteY12" fmla="*/ 60960 h 767714"/>
                <a:gd name="connsiteX13" fmla="*/ 0 w 758190"/>
                <a:gd name="connsiteY13" fmla="*/ 0 h 767714"/>
                <a:gd name="connsiteX14" fmla="*/ 282575 w 758190"/>
                <a:gd name="connsiteY14" fmla="*/ 0 h 767714"/>
                <a:gd name="connsiteX15" fmla="*/ 282575 w 758190"/>
                <a:gd name="connsiteY15" fmla="*/ 60960 h 767714"/>
                <a:gd name="connsiteX16" fmla="*/ 166370 w 758190"/>
                <a:gd name="connsiteY16" fmla="*/ 60960 h 767714"/>
                <a:gd name="connsiteX17" fmla="*/ 166370 w 758190"/>
                <a:gd name="connsiteY17" fmla="*/ 464185 h 767714"/>
                <a:gd name="connsiteX18" fmla="*/ 204470 w 758190"/>
                <a:gd name="connsiteY18" fmla="*/ 683895 h 767714"/>
                <a:gd name="connsiteX19" fmla="*/ 304165 w 758190"/>
                <a:gd name="connsiteY19" fmla="*/ 706755 h 767714"/>
                <a:gd name="connsiteX20" fmla="*/ 453390 w 758190"/>
                <a:gd name="connsiteY20" fmla="*/ 706755 h 767714"/>
                <a:gd name="connsiteX21" fmla="*/ 552450 w 758190"/>
                <a:gd name="connsiteY21" fmla="*/ 683895 h 767714"/>
                <a:gd name="connsiteX22" fmla="*/ 590550 w 758190"/>
                <a:gd name="connsiteY22" fmla="*/ 464185 h 767714"/>
                <a:gd name="connsiteX23" fmla="*/ 590550 w 758190"/>
                <a:gd name="connsiteY23" fmla="*/ 60960 h 767714"/>
                <a:gd name="connsiteX24" fmla="*/ 474980 w 758190"/>
                <a:gd name="connsiteY24" fmla="*/ 6096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8190" h="767714">
                  <a:moveTo>
                    <a:pt x="474980" y="60960"/>
                  </a:moveTo>
                  <a:lnTo>
                    <a:pt x="474980" y="0"/>
                  </a:lnTo>
                  <a:lnTo>
                    <a:pt x="758190" y="0"/>
                  </a:lnTo>
                  <a:lnTo>
                    <a:pt x="758190" y="60960"/>
                  </a:lnTo>
                  <a:lnTo>
                    <a:pt x="652145" y="60960"/>
                  </a:lnTo>
                  <a:lnTo>
                    <a:pt x="652145" y="459740"/>
                  </a:lnTo>
                  <a:cubicBezTo>
                    <a:pt x="652145" y="638175"/>
                    <a:pt x="636905" y="696595"/>
                    <a:pt x="599440" y="734060"/>
                  </a:cubicBezTo>
                  <a:cubicBezTo>
                    <a:pt x="574675" y="758190"/>
                    <a:pt x="537845" y="767715"/>
                    <a:pt x="461645" y="767715"/>
                  </a:cubicBezTo>
                  <a:lnTo>
                    <a:pt x="292100" y="767715"/>
                  </a:lnTo>
                  <a:cubicBezTo>
                    <a:pt x="216535" y="767715"/>
                    <a:pt x="182245" y="758190"/>
                    <a:pt x="158115" y="734060"/>
                  </a:cubicBezTo>
                  <a:cubicBezTo>
                    <a:pt x="120650" y="696595"/>
                    <a:pt x="105410" y="639445"/>
                    <a:pt x="105410" y="459740"/>
                  </a:cubicBezTo>
                  <a:lnTo>
                    <a:pt x="105410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82575" y="0"/>
                  </a:lnTo>
                  <a:lnTo>
                    <a:pt x="282575" y="60960"/>
                  </a:lnTo>
                  <a:lnTo>
                    <a:pt x="166370" y="60960"/>
                  </a:lnTo>
                  <a:lnTo>
                    <a:pt x="166370" y="464185"/>
                  </a:lnTo>
                  <a:cubicBezTo>
                    <a:pt x="166370" y="624205"/>
                    <a:pt x="181610" y="661035"/>
                    <a:pt x="204470" y="683895"/>
                  </a:cubicBezTo>
                  <a:cubicBezTo>
                    <a:pt x="219075" y="698500"/>
                    <a:pt x="238760" y="706755"/>
                    <a:pt x="304165" y="706755"/>
                  </a:cubicBezTo>
                  <a:lnTo>
                    <a:pt x="453390" y="706755"/>
                  </a:lnTo>
                  <a:cubicBezTo>
                    <a:pt x="519430" y="706755"/>
                    <a:pt x="537845" y="697865"/>
                    <a:pt x="552450" y="683895"/>
                  </a:cubicBezTo>
                  <a:cubicBezTo>
                    <a:pt x="576580" y="659765"/>
                    <a:pt x="590550" y="624205"/>
                    <a:pt x="590550" y="464185"/>
                  </a:cubicBezTo>
                  <a:lnTo>
                    <a:pt x="590550" y="60960"/>
                  </a:lnTo>
                  <a:lnTo>
                    <a:pt x="474980" y="6096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68025FD-12ED-5B68-031D-8E95A943AFF6}"/>
                </a:ext>
              </a:extLst>
            </p:cNvPr>
            <p:cNvSpPr/>
            <p:nvPr/>
          </p:nvSpPr>
          <p:spPr>
            <a:xfrm>
              <a:off x="4796790" y="2766060"/>
              <a:ext cx="740409" cy="768985"/>
            </a:xfrm>
            <a:custGeom>
              <a:avLst/>
              <a:gdLst>
                <a:gd name="connsiteX0" fmla="*/ 579120 w 740409"/>
                <a:gd name="connsiteY0" fmla="*/ 60960 h 768985"/>
                <a:gd name="connsiteX1" fmla="*/ 461645 w 740409"/>
                <a:gd name="connsiteY1" fmla="*/ 60960 h 768985"/>
                <a:gd name="connsiteX2" fmla="*/ 461645 w 740409"/>
                <a:gd name="connsiteY2" fmla="*/ 0 h 768985"/>
                <a:gd name="connsiteX3" fmla="*/ 740410 w 740409"/>
                <a:gd name="connsiteY3" fmla="*/ 0 h 768985"/>
                <a:gd name="connsiteX4" fmla="*/ 740410 w 740409"/>
                <a:gd name="connsiteY4" fmla="*/ 60960 h 768985"/>
                <a:gd name="connsiteX5" fmla="*/ 640715 w 740409"/>
                <a:gd name="connsiteY5" fmla="*/ 60960 h 768985"/>
                <a:gd name="connsiteX6" fmla="*/ 640715 w 740409"/>
                <a:gd name="connsiteY6" fmla="*/ 768985 h 768985"/>
                <a:gd name="connsiteX7" fmla="*/ 568960 w 740409"/>
                <a:gd name="connsiteY7" fmla="*/ 768985 h 768985"/>
                <a:gd name="connsiteX8" fmla="*/ 526415 w 740409"/>
                <a:gd name="connsiteY8" fmla="*/ 742950 h 768985"/>
                <a:gd name="connsiteX9" fmla="*/ 174625 w 740409"/>
                <a:gd name="connsiteY9" fmla="*/ 58420 h 768985"/>
                <a:gd name="connsiteX10" fmla="*/ 163830 w 740409"/>
                <a:gd name="connsiteY10" fmla="*/ 58420 h 768985"/>
                <a:gd name="connsiteX11" fmla="*/ 163830 w 740409"/>
                <a:gd name="connsiteY11" fmla="*/ 720090 h 768985"/>
                <a:gd name="connsiteX12" fmla="*/ 281940 w 740409"/>
                <a:gd name="connsiteY12" fmla="*/ 720090 h 768985"/>
                <a:gd name="connsiteX13" fmla="*/ 281940 w 740409"/>
                <a:gd name="connsiteY13" fmla="*/ 768350 h 768985"/>
                <a:gd name="connsiteX14" fmla="*/ 0 w 740409"/>
                <a:gd name="connsiteY14" fmla="*/ 768350 h 768985"/>
                <a:gd name="connsiteX15" fmla="*/ 0 w 740409"/>
                <a:gd name="connsiteY15" fmla="*/ 720090 h 768985"/>
                <a:gd name="connsiteX16" fmla="*/ 102870 w 740409"/>
                <a:gd name="connsiteY16" fmla="*/ 720090 h 768985"/>
                <a:gd name="connsiteX17" fmla="*/ 102870 w 740409"/>
                <a:gd name="connsiteY17" fmla="*/ 60960 h 768985"/>
                <a:gd name="connsiteX18" fmla="*/ 0 w 740409"/>
                <a:gd name="connsiteY18" fmla="*/ 60960 h 768985"/>
                <a:gd name="connsiteX19" fmla="*/ 0 w 740409"/>
                <a:gd name="connsiteY19" fmla="*/ 0 h 768985"/>
                <a:gd name="connsiteX20" fmla="*/ 183515 w 740409"/>
                <a:gd name="connsiteY20" fmla="*/ 0 h 768985"/>
                <a:gd name="connsiteX21" fmla="*/ 226060 w 740409"/>
                <a:gd name="connsiteY21" fmla="*/ 26035 h 768985"/>
                <a:gd name="connsiteX22" fmla="*/ 574675 w 740409"/>
                <a:gd name="connsiteY22" fmla="*/ 702945 h 768985"/>
                <a:gd name="connsiteX23" fmla="*/ 578485 w 740409"/>
                <a:gd name="connsiteY23" fmla="*/ 702945 h 768985"/>
                <a:gd name="connsiteX24" fmla="*/ 578485 w 740409"/>
                <a:gd name="connsiteY24" fmla="*/ 60960 h 76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0409" h="768985">
                  <a:moveTo>
                    <a:pt x="579120" y="60960"/>
                  </a:moveTo>
                  <a:lnTo>
                    <a:pt x="461645" y="60960"/>
                  </a:lnTo>
                  <a:lnTo>
                    <a:pt x="461645" y="0"/>
                  </a:lnTo>
                  <a:lnTo>
                    <a:pt x="740410" y="0"/>
                  </a:lnTo>
                  <a:lnTo>
                    <a:pt x="740410" y="60960"/>
                  </a:lnTo>
                  <a:lnTo>
                    <a:pt x="640715" y="60960"/>
                  </a:lnTo>
                  <a:lnTo>
                    <a:pt x="640715" y="768985"/>
                  </a:lnTo>
                  <a:lnTo>
                    <a:pt x="568960" y="768985"/>
                  </a:lnTo>
                  <a:cubicBezTo>
                    <a:pt x="544830" y="768985"/>
                    <a:pt x="535940" y="762635"/>
                    <a:pt x="526415" y="742950"/>
                  </a:cubicBezTo>
                  <a:lnTo>
                    <a:pt x="174625" y="58420"/>
                  </a:lnTo>
                  <a:lnTo>
                    <a:pt x="163830" y="58420"/>
                  </a:lnTo>
                  <a:lnTo>
                    <a:pt x="163830" y="720090"/>
                  </a:lnTo>
                  <a:lnTo>
                    <a:pt x="281940" y="720090"/>
                  </a:lnTo>
                  <a:lnTo>
                    <a:pt x="281940" y="768350"/>
                  </a:lnTo>
                  <a:lnTo>
                    <a:pt x="0" y="768350"/>
                  </a:lnTo>
                  <a:lnTo>
                    <a:pt x="0" y="720090"/>
                  </a:lnTo>
                  <a:lnTo>
                    <a:pt x="102870" y="720090"/>
                  </a:lnTo>
                  <a:lnTo>
                    <a:pt x="102870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183515" y="0"/>
                  </a:lnTo>
                  <a:cubicBezTo>
                    <a:pt x="207645" y="0"/>
                    <a:pt x="215900" y="5715"/>
                    <a:pt x="226060" y="26035"/>
                  </a:cubicBezTo>
                  <a:lnTo>
                    <a:pt x="574675" y="702945"/>
                  </a:lnTo>
                  <a:lnTo>
                    <a:pt x="578485" y="702945"/>
                  </a:lnTo>
                  <a:lnTo>
                    <a:pt x="578485" y="6096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438F60-798B-C5E3-6499-10CF847D9E02}"/>
                </a:ext>
              </a:extLst>
            </p:cNvPr>
            <p:cNvSpPr/>
            <p:nvPr/>
          </p:nvSpPr>
          <p:spPr>
            <a:xfrm>
              <a:off x="5616575" y="2766695"/>
              <a:ext cx="286384" cy="767714"/>
            </a:xfrm>
            <a:custGeom>
              <a:avLst/>
              <a:gdLst>
                <a:gd name="connsiteX0" fmla="*/ 0 w 286384"/>
                <a:gd name="connsiteY0" fmla="*/ 0 h 767714"/>
                <a:gd name="connsiteX1" fmla="*/ 0 w 286384"/>
                <a:gd name="connsiteY1" fmla="*/ 60960 h 767714"/>
                <a:gd name="connsiteX2" fmla="*/ 113030 w 286384"/>
                <a:gd name="connsiteY2" fmla="*/ 60960 h 767714"/>
                <a:gd name="connsiteX3" fmla="*/ 113030 w 286384"/>
                <a:gd name="connsiteY3" fmla="*/ 706755 h 767714"/>
                <a:gd name="connsiteX4" fmla="*/ 0 w 286384"/>
                <a:gd name="connsiteY4" fmla="*/ 706755 h 767714"/>
                <a:gd name="connsiteX5" fmla="*/ 0 w 286384"/>
                <a:gd name="connsiteY5" fmla="*/ 767715 h 767714"/>
                <a:gd name="connsiteX6" fmla="*/ 286385 w 286384"/>
                <a:gd name="connsiteY6" fmla="*/ 767715 h 767714"/>
                <a:gd name="connsiteX7" fmla="*/ 286385 w 286384"/>
                <a:gd name="connsiteY7" fmla="*/ 706755 h 767714"/>
                <a:gd name="connsiteX8" fmla="*/ 174625 w 286384"/>
                <a:gd name="connsiteY8" fmla="*/ 706755 h 767714"/>
                <a:gd name="connsiteX9" fmla="*/ 174625 w 286384"/>
                <a:gd name="connsiteY9" fmla="*/ 60960 h 767714"/>
                <a:gd name="connsiteX10" fmla="*/ 286385 w 286384"/>
                <a:gd name="connsiteY10" fmla="*/ 60960 h 767714"/>
                <a:gd name="connsiteX11" fmla="*/ 286385 w 286384"/>
                <a:gd name="connsiteY11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384" h="767714">
                  <a:moveTo>
                    <a:pt x="0" y="0"/>
                  </a:moveTo>
                  <a:lnTo>
                    <a:pt x="0" y="60960"/>
                  </a:lnTo>
                  <a:lnTo>
                    <a:pt x="113030" y="60960"/>
                  </a:lnTo>
                  <a:lnTo>
                    <a:pt x="113030" y="706755"/>
                  </a:lnTo>
                  <a:lnTo>
                    <a:pt x="0" y="706755"/>
                  </a:lnTo>
                  <a:lnTo>
                    <a:pt x="0" y="767715"/>
                  </a:lnTo>
                  <a:lnTo>
                    <a:pt x="286385" y="767715"/>
                  </a:lnTo>
                  <a:lnTo>
                    <a:pt x="286385" y="706755"/>
                  </a:lnTo>
                  <a:lnTo>
                    <a:pt x="174625" y="706755"/>
                  </a:lnTo>
                  <a:lnTo>
                    <a:pt x="174625" y="60960"/>
                  </a:lnTo>
                  <a:lnTo>
                    <a:pt x="286385" y="60960"/>
                  </a:lnTo>
                  <a:lnTo>
                    <a:pt x="286385" y="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2E9A295-CBB8-11FB-F20B-91E0ABAF5D9C}"/>
                </a:ext>
              </a:extLst>
            </p:cNvPr>
            <p:cNvSpPr/>
            <p:nvPr/>
          </p:nvSpPr>
          <p:spPr>
            <a:xfrm>
              <a:off x="5977890" y="2766060"/>
              <a:ext cx="757554" cy="772794"/>
            </a:xfrm>
            <a:custGeom>
              <a:avLst/>
              <a:gdLst>
                <a:gd name="connsiteX0" fmla="*/ 0 w 757554"/>
                <a:gd name="connsiteY0" fmla="*/ 60960 h 772794"/>
                <a:gd name="connsiteX1" fmla="*/ 0 w 757554"/>
                <a:gd name="connsiteY1" fmla="*/ 0 h 772794"/>
                <a:gd name="connsiteX2" fmla="*/ 273685 w 757554"/>
                <a:gd name="connsiteY2" fmla="*/ 0 h 772794"/>
                <a:gd name="connsiteX3" fmla="*/ 273685 w 757554"/>
                <a:gd name="connsiteY3" fmla="*/ 60960 h 772794"/>
                <a:gd name="connsiteX4" fmla="*/ 167640 w 757554"/>
                <a:gd name="connsiteY4" fmla="*/ 60960 h 772794"/>
                <a:gd name="connsiteX5" fmla="*/ 367665 w 757554"/>
                <a:gd name="connsiteY5" fmla="*/ 707390 h 772794"/>
                <a:gd name="connsiteX6" fmla="*/ 388620 w 757554"/>
                <a:gd name="connsiteY6" fmla="*/ 707390 h 772794"/>
                <a:gd name="connsiteX7" fmla="*/ 589915 w 757554"/>
                <a:gd name="connsiteY7" fmla="*/ 60960 h 772794"/>
                <a:gd name="connsiteX8" fmla="*/ 488315 w 757554"/>
                <a:gd name="connsiteY8" fmla="*/ 60960 h 772794"/>
                <a:gd name="connsiteX9" fmla="*/ 488315 w 757554"/>
                <a:gd name="connsiteY9" fmla="*/ 0 h 772794"/>
                <a:gd name="connsiteX10" fmla="*/ 757555 w 757554"/>
                <a:gd name="connsiteY10" fmla="*/ 0 h 772794"/>
                <a:gd name="connsiteX11" fmla="*/ 757555 w 757554"/>
                <a:gd name="connsiteY11" fmla="*/ 60960 h 772794"/>
                <a:gd name="connsiteX12" fmla="*/ 658495 w 757554"/>
                <a:gd name="connsiteY12" fmla="*/ 60960 h 772794"/>
                <a:gd name="connsiteX13" fmla="*/ 436880 w 757554"/>
                <a:gd name="connsiteY13" fmla="*/ 742950 h 772794"/>
                <a:gd name="connsiteX14" fmla="*/ 393065 w 757554"/>
                <a:gd name="connsiteY14" fmla="*/ 772795 h 772794"/>
                <a:gd name="connsiteX15" fmla="*/ 363220 w 757554"/>
                <a:gd name="connsiteY15" fmla="*/ 772795 h 772794"/>
                <a:gd name="connsiteX16" fmla="*/ 319405 w 757554"/>
                <a:gd name="connsiteY16" fmla="*/ 742950 h 772794"/>
                <a:gd name="connsiteX17" fmla="*/ 99060 w 757554"/>
                <a:gd name="connsiteY17" fmla="*/ 60960 h 772794"/>
                <a:gd name="connsiteX18" fmla="*/ 0 w 757554"/>
                <a:gd name="connsiteY18" fmla="*/ 60960 h 77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7554" h="772794">
                  <a:moveTo>
                    <a:pt x="0" y="60960"/>
                  </a:moveTo>
                  <a:lnTo>
                    <a:pt x="0" y="0"/>
                  </a:lnTo>
                  <a:lnTo>
                    <a:pt x="273685" y="0"/>
                  </a:lnTo>
                  <a:lnTo>
                    <a:pt x="273685" y="60960"/>
                  </a:lnTo>
                  <a:lnTo>
                    <a:pt x="167640" y="60960"/>
                  </a:lnTo>
                  <a:lnTo>
                    <a:pt x="367665" y="707390"/>
                  </a:lnTo>
                  <a:lnTo>
                    <a:pt x="388620" y="707390"/>
                  </a:lnTo>
                  <a:lnTo>
                    <a:pt x="589915" y="60960"/>
                  </a:lnTo>
                  <a:lnTo>
                    <a:pt x="488315" y="60960"/>
                  </a:lnTo>
                  <a:lnTo>
                    <a:pt x="488315" y="0"/>
                  </a:lnTo>
                  <a:lnTo>
                    <a:pt x="757555" y="0"/>
                  </a:lnTo>
                  <a:lnTo>
                    <a:pt x="757555" y="60960"/>
                  </a:lnTo>
                  <a:lnTo>
                    <a:pt x="658495" y="60960"/>
                  </a:lnTo>
                  <a:lnTo>
                    <a:pt x="436880" y="742950"/>
                  </a:lnTo>
                  <a:cubicBezTo>
                    <a:pt x="427355" y="770255"/>
                    <a:pt x="422910" y="772795"/>
                    <a:pt x="393065" y="772795"/>
                  </a:cubicBezTo>
                  <a:lnTo>
                    <a:pt x="363220" y="772795"/>
                  </a:lnTo>
                  <a:cubicBezTo>
                    <a:pt x="334645" y="772795"/>
                    <a:pt x="327025" y="766445"/>
                    <a:pt x="319405" y="742950"/>
                  </a:cubicBezTo>
                  <a:lnTo>
                    <a:pt x="9906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A0F764-7E07-16BA-1160-5A1ABCE8A32D}"/>
                </a:ext>
              </a:extLst>
            </p:cNvPr>
            <p:cNvSpPr/>
            <p:nvPr/>
          </p:nvSpPr>
          <p:spPr>
            <a:xfrm>
              <a:off x="6810375" y="2766695"/>
              <a:ext cx="584200" cy="767714"/>
            </a:xfrm>
            <a:custGeom>
              <a:avLst/>
              <a:gdLst>
                <a:gd name="connsiteX0" fmla="*/ 0 w 584200"/>
                <a:gd name="connsiteY0" fmla="*/ 0 h 767714"/>
                <a:gd name="connsiteX1" fmla="*/ 0 w 584200"/>
                <a:gd name="connsiteY1" fmla="*/ 60960 h 767714"/>
                <a:gd name="connsiteX2" fmla="*/ 103505 w 584200"/>
                <a:gd name="connsiteY2" fmla="*/ 60960 h 767714"/>
                <a:gd name="connsiteX3" fmla="*/ 103505 w 584200"/>
                <a:gd name="connsiteY3" fmla="*/ 706755 h 767714"/>
                <a:gd name="connsiteX4" fmla="*/ 0 w 584200"/>
                <a:gd name="connsiteY4" fmla="*/ 706755 h 767714"/>
                <a:gd name="connsiteX5" fmla="*/ 0 w 584200"/>
                <a:gd name="connsiteY5" fmla="*/ 767715 h 767714"/>
                <a:gd name="connsiteX6" fmla="*/ 584200 w 584200"/>
                <a:gd name="connsiteY6" fmla="*/ 767715 h 767714"/>
                <a:gd name="connsiteX7" fmla="*/ 584200 w 584200"/>
                <a:gd name="connsiteY7" fmla="*/ 604520 h 767714"/>
                <a:gd name="connsiteX8" fmla="*/ 523240 w 584200"/>
                <a:gd name="connsiteY8" fmla="*/ 604520 h 767714"/>
                <a:gd name="connsiteX9" fmla="*/ 523240 w 584200"/>
                <a:gd name="connsiteY9" fmla="*/ 706755 h 767714"/>
                <a:gd name="connsiteX10" fmla="*/ 165735 w 584200"/>
                <a:gd name="connsiteY10" fmla="*/ 706755 h 767714"/>
                <a:gd name="connsiteX11" fmla="*/ 165735 w 584200"/>
                <a:gd name="connsiteY11" fmla="*/ 400050 h 767714"/>
                <a:gd name="connsiteX12" fmla="*/ 433705 w 584200"/>
                <a:gd name="connsiteY12" fmla="*/ 400050 h 767714"/>
                <a:gd name="connsiteX13" fmla="*/ 433705 w 584200"/>
                <a:gd name="connsiteY13" fmla="*/ 339090 h 767714"/>
                <a:gd name="connsiteX14" fmla="*/ 165735 w 584200"/>
                <a:gd name="connsiteY14" fmla="*/ 339090 h 767714"/>
                <a:gd name="connsiteX15" fmla="*/ 165735 w 584200"/>
                <a:gd name="connsiteY15" fmla="*/ 60960 h 767714"/>
                <a:gd name="connsiteX16" fmla="*/ 523240 w 584200"/>
                <a:gd name="connsiteY16" fmla="*/ 60960 h 767714"/>
                <a:gd name="connsiteX17" fmla="*/ 523240 w 584200"/>
                <a:gd name="connsiteY17" fmla="*/ 159385 h 767714"/>
                <a:gd name="connsiteX18" fmla="*/ 584200 w 584200"/>
                <a:gd name="connsiteY18" fmla="*/ 159385 h 767714"/>
                <a:gd name="connsiteX19" fmla="*/ 584200 w 584200"/>
                <a:gd name="connsiteY19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4200" h="767714">
                  <a:moveTo>
                    <a:pt x="0" y="0"/>
                  </a:moveTo>
                  <a:lnTo>
                    <a:pt x="0" y="60960"/>
                  </a:lnTo>
                  <a:lnTo>
                    <a:pt x="103505" y="60960"/>
                  </a:lnTo>
                  <a:lnTo>
                    <a:pt x="103505" y="706755"/>
                  </a:lnTo>
                  <a:lnTo>
                    <a:pt x="0" y="706755"/>
                  </a:lnTo>
                  <a:lnTo>
                    <a:pt x="0" y="767715"/>
                  </a:lnTo>
                  <a:lnTo>
                    <a:pt x="584200" y="767715"/>
                  </a:lnTo>
                  <a:lnTo>
                    <a:pt x="584200" y="604520"/>
                  </a:lnTo>
                  <a:lnTo>
                    <a:pt x="523240" y="604520"/>
                  </a:lnTo>
                  <a:lnTo>
                    <a:pt x="523240" y="706755"/>
                  </a:lnTo>
                  <a:lnTo>
                    <a:pt x="165735" y="706755"/>
                  </a:lnTo>
                  <a:lnTo>
                    <a:pt x="165735" y="400050"/>
                  </a:lnTo>
                  <a:lnTo>
                    <a:pt x="433705" y="400050"/>
                  </a:lnTo>
                  <a:lnTo>
                    <a:pt x="433705" y="339090"/>
                  </a:lnTo>
                  <a:lnTo>
                    <a:pt x="165735" y="339090"/>
                  </a:lnTo>
                  <a:lnTo>
                    <a:pt x="165735" y="60960"/>
                  </a:lnTo>
                  <a:lnTo>
                    <a:pt x="523240" y="60960"/>
                  </a:lnTo>
                  <a:lnTo>
                    <a:pt x="523240" y="159385"/>
                  </a:lnTo>
                  <a:lnTo>
                    <a:pt x="584200" y="159385"/>
                  </a:lnTo>
                  <a:lnTo>
                    <a:pt x="584200" y="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1C3C25-1F40-18A3-6055-38492B515274}"/>
                </a:ext>
              </a:extLst>
            </p:cNvPr>
            <p:cNvSpPr/>
            <p:nvPr/>
          </p:nvSpPr>
          <p:spPr>
            <a:xfrm>
              <a:off x="7514590" y="2766695"/>
              <a:ext cx="699769" cy="767714"/>
            </a:xfrm>
            <a:custGeom>
              <a:avLst/>
              <a:gdLst>
                <a:gd name="connsiteX0" fmla="*/ 405130 w 699769"/>
                <a:gd name="connsiteY0" fmla="*/ 360680 h 767714"/>
                <a:gd name="connsiteX1" fmla="*/ 487045 w 699769"/>
                <a:gd name="connsiteY1" fmla="*/ 339090 h 767714"/>
                <a:gd name="connsiteX2" fmla="*/ 521335 w 699769"/>
                <a:gd name="connsiteY2" fmla="*/ 208280 h 767714"/>
                <a:gd name="connsiteX3" fmla="*/ 488315 w 699769"/>
                <a:gd name="connsiteY3" fmla="*/ 80645 h 767714"/>
                <a:gd name="connsiteX4" fmla="*/ 407035 w 699769"/>
                <a:gd name="connsiteY4" fmla="*/ 60960 h 767714"/>
                <a:gd name="connsiteX5" fmla="*/ 165100 w 699769"/>
                <a:gd name="connsiteY5" fmla="*/ 60960 h 767714"/>
                <a:gd name="connsiteX6" fmla="*/ 165100 w 699769"/>
                <a:gd name="connsiteY6" fmla="*/ 360680 h 767714"/>
                <a:gd name="connsiteX7" fmla="*/ 405130 w 699769"/>
                <a:gd name="connsiteY7" fmla="*/ 360680 h 767714"/>
                <a:gd name="connsiteX8" fmla="*/ 589915 w 699769"/>
                <a:gd name="connsiteY8" fmla="*/ 706755 h 767714"/>
                <a:gd name="connsiteX9" fmla="*/ 699770 w 699769"/>
                <a:gd name="connsiteY9" fmla="*/ 706755 h 767714"/>
                <a:gd name="connsiteX10" fmla="*/ 699770 w 699769"/>
                <a:gd name="connsiteY10" fmla="*/ 767715 h 767714"/>
                <a:gd name="connsiteX11" fmla="*/ 582295 w 699769"/>
                <a:gd name="connsiteY11" fmla="*/ 767715 h 767714"/>
                <a:gd name="connsiteX12" fmla="*/ 541655 w 699769"/>
                <a:gd name="connsiteY12" fmla="*/ 756920 h 767714"/>
                <a:gd name="connsiteX13" fmla="*/ 520700 w 699769"/>
                <a:gd name="connsiteY13" fmla="*/ 571500 h 767714"/>
                <a:gd name="connsiteX14" fmla="*/ 491490 w 699769"/>
                <a:gd name="connsiteY14" fmla="*/ 441960 h 767714"/>
                <a:gd name="connsiteX15" fmla="*/ 402590 w 699769"/>
                <a:gd name="connsiteY15" fmla="*/ 421640 h 767714"/>
                <a:gd name="connsiteX16" fmla="*/ 165735 w 699769"/>
                <a:gd name="connsiteY16" fmla="*/ 421640 h 767714"/>
                <a:gd name="connsiteX17" fmla="*/ 165735 w 699769"/>
                <a:gd name="connsiteY17" fmla="*/ 706755 h 767714"/>
                <a:gd name="connsiteX18" fmla="*/ 283210 w 699769"/>
                <a:gd name="connsiteY18" fmla="*/ 706755 h 767714"/>
                <a:gd name="connsiteX19" fmla="*/ 283210 w 699769"/>
                <a:gd name="connsiteY19" fmla="*/ 767715 h 767714"/>
                <a:gd name="connsiteX20" fmla="*/ 0 w 699769"/>
                <a:gd name="connsiteY20" fmla="*/ 767715 h 767714"/>
                <a:gd name="connsiteX21" fmla="*/ 0 w 699769"/>
                <a:gd name="connsiteY21" fmla="*/ 706755 h 767714"/>
                <a:gd name="connsiteX22" fmla="*/ 104775 w 699769"/>
                <a:gd name="connsiteY22" fmla="*/ 706755 h 767714"/>
                <a:gd name="connsiteX23" fmla="*/ 104775 w 699769"/>
                <a:gd name="connsiteY23" fmla="*/ 60960 h 767714"/>
                <a:gd name="connsiteX24" fmla="*/ 0 w 699769"/>
                <a:gd name="connsiteY24" fmla="*/ 60960 h 767714"/>
                <a:gd name="connsiteX25" fmla="*/ 0 w 699769"/>
                <a:gd name="connsiteY25" fmla="*/ 0 h 767714"/>
                <a:gd name="connsiteX26" fmla="*/ 423545 w 699769"/>
                <a:gd name="connsiteY26" fmla="*/ 0 h 767714"/>
                <a:gd name="connsiteX27" fmla="*/ 536575 w 699769"/>
                <a:gd name="connsiteY27" fmla="*/ 33020 h 767714"/>
                <a:gd name="connsiteX28" fmla="*/ 583565 w 699769"/>
                <a:gd name="connsiteY28" fmla="*/ 207645 h 767714"/>
                <a:gd name="connsiteX29" fmla="*/ 478155 w 699769"/>
                <a:gd name="connsiteY29" fmla="*/ 393065 h 767714"/>
                <a:gd name="connsiteX30" fmla="*/ 494665 w 699769"/>
                <a:gd name="connsiteY30" fmla="*/ 395605 h 767714"/>
                <a:gd name="connsiteX31" fmla="*/ 581660 w 699769"/>
                <a:gd name="connsiteY31" fmla="*/ 570865 h 767714"/>
                <a:gd name="connsiteX32" fmla="*/ 589915 w 699769"/>
                <a:gd name="connsiteY32" fmla="*/ 706755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99769" h="767714">
                  <a:moveTo>
                    <a:pt x="405130" y="360680"/>
                  </a:moveTo>
                  <a:cubicBezTo>
                    <a:pt x="450215" y="360680"/>
                    <a:pt x="471805" y="354330"/>
                    <a:pt x="487045" y="339090"/>
                  </a:cubicBezTo>
                  <a:cubicBezTo>
                    <a:pt x="502285" y="323215"/>
                    <a:pt x="521335" y="301625"/>
                    <a:pt x="521335" y="208280"/>
                  </a:cubicBezTo>
                  <a:cubicBezTo>
                    <a:pt x="521335" y="114300"/>
                    <a:pt x="504825" y="97155"/>
                    <a:pt x="488315" y="80645"/>
                  </a:cubicBezTo>
                  <a:cubicBezTo>
                    <a:pt x="473075" y="65405"/>
                    <a:pt x="448945" y="60960"/>
                    <a:pt x="407035" y="60960"/>
                  </a:cubicBezTo>
                  <a:lnTo>
                    <a:pt x="165100" y="60960"/>
                  </a:lnTo>
                  <a:lnTo>
                    <a:pt x="165100" y="360680"/>
                  </a:lnTo>
                  <a:lnTo>
                    <a:pt x="405130" y="360680"/>
                  </a:lnTo>
                  <a:close/>
                  <a:moveTo>
                    <a:pt x="589915" y="706755"/>
                  </a:moveTo>
                  <a:lnTo>
                    <a:pt x="699770" y="706755"/>
                  </a:lnTo>
                  <a:lnTo>
                    <a:pt x="699770" y="767715"/>
                  </a:lnTo>
                  <a:lnTo>
                    <a:pt x="582295" y="767715"/>
                  </a:lnTo>
                  <a:cubicBezTo>
                    <a:pt x="560705" y="767715"/>
                    <a:pt x="549275" y="764540"/>
                    <a:pt x="541655" y="756920"/>
                  </a:cubicBezTo>
                  <a:cubicBezTo>
                    <a:pt x="529590" y="744855"/>
                    <a:pt x="525145" y="728345"/>
                    <a:pt x="520700" y="571500"/>
                  </a:cubicBezTo>
                  <a:cubicBezTo>
                    <a:pt x="517525" y="483235"/>
                    <a:pt x="507365" y="458470"/>
                    <a:pt x="491490" y="441960"/>
                  </a:cubicBezTo>
                  <a:cubicBezTo>
                    <a:pt x="473710" y="422910"/>
                    <a:pt x="449580" y="421640"/>
                    <a:pt x="402590" y="421640"/>
                  </a:cubicBezTo>
                  <a:lnTo>
                    <a:pt x="165735" y="421640"/>
                  </a:lnTo>
                  <a:lnTo>
                    <a:pt x="165735" y="706755"/>
                  </a:lnTo>
                  <a:lnTo>
                    <a:pt x="283210" y="706755"/>
                  </a:lnTo>
                  <a:lnTo>
                    <a:pt x="283210" y="767715"/>
                  </a:lnTo>
                  <a:lnTo>
                    <a:pt x="0" y="767715"/>
                  </a:lnTo>
                  <a:lnTo>
                    <a:pt x="0" y="706755"/>
                  </a:lnTo>
                  <a:lnTo>
                    <a:pt x="104775" y="706755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423545" y="0"/>
                  </a:lnTo>
                  <a:cubicBezTo>
                    <a:pt x="480060" y="0"/>
                    <a:pt x="512445" y="7620"/>
                    <a:pt x="536575" y="33020"/>
                  </a:cubicBezTo>
                  <a:cubicBezTo>
                    <a:pt x="566420" y="62865"/>
                    <a:pt x="583565" y="97790"/>
                    <a:pt x="583565" y="207645"/>
                  </a:cubicBezTo>
                  <a:cubicBezTo>
                    <a:pt x="583565" y="339725"/>
                    <a:pt x="546100" y="375920"/>
                    <a:pt x="478155" y="393065"/>
                  </a:cubicBezTo>
                  <a:lnTo>
                    <a:pt x="494665" y="395605"/>
                  </a:lnTo>
                  <a:cubicBezTo>
                    <a:pt x="565785" y="409575"/>
                    <a:pt x="575945" y="439420"/>
                    <a:pt x="581660" y="570865"/>
                  </a:cubicBezTo>
                  <a:cubicBezTo>
                    <a:pt x="585470" y="671195"/>
                    <a:pt x="586740" y="680085"/>
                    <a:pt x="589915" y="706755"/>
                  </a:cubicBez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A924BC1-3B6B-997C-35D2-D32C3B3D0722}"/>
                </a:ext>
              </a:extLst>
            </p:cNvPr>
            <p:cNvSpPr/>
            <p:nvPr/>
          </p:nvSpPr>
          <p:spPr>
            <a:xfrm>
              <a:off x="8322309" y="2764789"/>
              <a:ext cx="547370" cy="769619"/>
            </a:xfrm>
            <a:custGeom>
              <a:avLst/>
              <a:gdLst>
                <a:gd name="connsiteX0" fmla="*/ 501015 w 547370"/>
                <a:gd name="connsiteY0" fmla="*/ 736600 h 769619"/>
                <a:gd name="connsiteX1" fmla="*/ 393700 w 547370"/>
                <a:gd name="connsiteY1" fmla="*/ 769620 h 769619"/>
                <a:gd name="connsiteX2" fmla="*/ 146685 w 547370"/>
                <a:gd name="connsiteY2" fmla="*/ 769620 h 769619"/>
                <a:gd name="connsiteX3" fmla="*/ 39370 w 547370"/>
                <a:gd name="connsiteY3" fmla="*/ 739140 h 769619"/>
                <a:gd name="connsiteX4" fmla="*/ 0 w 547370"/>
                <a:gd name="connsiteY4" fmla="*/ 545465 h 769619"/>
                <a:gd name="connsiteX5" fmla="*/ 60325 w 547370"/>
                <a:gd name="connsiteY5" fmla="*/ 545465 h 769619"/>
                <a:gd name="connsiteX6" fmla="*/ 85725 w 547370"/>
                <a:gd name="connsiteY6" fmla="*/ 687070 h 769619"/>
                <a:gd name="connsiteX7" fmla="*/ 158115 w 547370"/>
                <a:gd name="connsiteY7" fmla="*/ 708025 h 769619"/>
                <a:gd name="connsiteX8" fmla="*/ 387985 w 547370"/>
                <a:gd name="connsiteY8" fmla="*/ 708025 h 769619"/>
                <a:gd name="connsiteX9" fmla="*/ 462915 w 547370"/>
                <a:gd name="connsiteY9" fmla="*/ 685800 h 769619"/>
                <a:gd name="connsiteX10" fmla="*/ 481965 w 547370"/>
                <a:gd name="connsiteY10" fmla="*/ 565785 h 769619"/>
                <a:gd name="connsiteX11" fmla="*/ 465455 w 547370"/>
                <a:gd name="connsiteY11" fmla="*/ 457835 h 769619"/>
                <a:gd name="connsiteX12" fmla="*/ 382270 w 547370"/>
                <a:gd name="connsiteY12" fmla="*/ 433070 h 769619"/>
                <a:gd name="connsiteX13" fmla="*/ 161290 w 547370"/>
                <a:gd name="connsiteY13" fmla="*/ 407670 h 769619"/>
                <a:gd name="connsiteX14" fmla="*/ 46355 w 547370"/>
                <a:gd name="connsiteY14" fmla="*/ 359410 h 769619"/>
                <a:gd name="connsiteX15" fmla="*/ 11430 w 547370"/>
                <a:gd name="connsiteY15" fmla="*/ 201930 h 769619"/>
                <a:gd name="connsiteX16" fmla="*/ 55245 w 547370"/>
                <a:gd name="connsiteY16" fmla="*/ 33020 h 769619"/>
                <a:gd name="connsiteX17" fmla="*/ 161925 w 547370"/>
                <a:gd name="connsiteY17" fmla="*/ 0 h 769619"/>
                <a:gd name="connsiteX18" fmla="*/ 384810 w 547370"/>
                <a:gd name="connsiteY18" fmla="*/ 0 h 769619"/>
                <a:gd name="connsiteX19" fmla="*/ 492125 w 547370"/>
                <a:gd name="connsiteY19" fmla="*/ 30480 h 769619"/>
                <a:gd name="connsiteX20" fmla="*/ 531495 w 547370"/>
                <a:gd name="connsiteY20" fmla="*/ 217170 h 769619"/>
                <a:gd name="connsiteX21" fmla="*/ 470535 w 547370"/>
                <a:gd name="connsiteY21" fmla="*/ 217170 h 769619"/>
                <a:gd name="connsiteX22" fmla="*/ 445135 w 547370"/>
                <a:gd name="connsiteY22" fmla="*/ 81915 h 769619"/>
                <a:gd name="connsiteX23" fmla="*/ 372745 w 547370"/>
                <a:gd name="connsiteY23" fmla="*/ 60960 h 769619"/>
                <a:gd name="connsiteX24" fmla="*/ 176530 w 547370"/>
                <a:gd name="connsiteY24" fmla="*/ 60960 h 769619"/>
                <a:gd name="connsiteX25" fmla="*/ 101600 w 547370"/>
                <a:gd name="connsiteY25" fmla="*/ 82550 h 769619"/>
                <a:gd name="connsiteX26" fmla="*/ 74930 w 547370"/>
                <a:gd name="connsiteY26" fmla="*/ 200660 h 769619"/>
                <a:gd name="connsiteX27" fmla="*/ 99060 w 547370"/>
                <a:gd name="connsiteY27" fmla="*/ 318135 h 769619"/>
                <a:gd name="connsiteX28" fmla="*/ 182880 w 547370"/>
                <a:gd name="connsiteY28" fmla="*/ 342265 h 769619"/>
                <a:gd name="connsiteX29" fmla="*/ 396875 w 547370"/>
                <a:gd name="connsiteY29" fmla="*/ 364490 h 769619"/>
                <a:gd name="connsiteX30" fmla="*/ 511175 w 547370"/>
                <a:gd name="connsiteY30" fmla="*/ 401955 h 769619"/>
                <a:gd name="connsiteX31" fmla="*/ 547370 w 547370"/>
                <a:gd name="connsiteY31" fmla="*/ 565785 h 769619"/>
                <a:gd name="connsiteX32" fmla="*/ 501015 w 547370"/>
                <a:gd name="connsiteY32" fmla="*/ 736600 h 76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7370" h="769619">
                  <a:moveTo>
                    <a:pt x="501015" y="736600"/>
                  </a:moveTo>
                  <a:cubicBezTo>
                    <a:pt x="481330" y="757555"/>
                    <a:pt x="450850" y="769620"/>
                    <a:pt x="393700" y="769620"/>
                  </a:cubicBezTo>
                  <a:lnTo>
                    <a:pt x="146685" y="769620"/>
                  </a:lnTo>
                  <a:cubicBezTo>
                    <a:pt x="92075" y="769620"/>
                    <a:pt x="62230" y="760730"/>
                    <a:pt x="39370" y="739140"/>
                  </a:cubicBezTo>
                  <a:cubicBezTo>
                    <a:pt x="12065" y="710565"/>
                    <a:pt x="0" y="685165"/>
                    <a:pt x="0" y="545465"/>
                  </a:cubicBezTo>
                  <a:lnTo>
                    <a:pt x="60325" y="545465"/>
                  </a:lnTo>
                  <a:cubicBezTo>
                    <a:pt x="61595" y="664210"/>
                    <a:pt x="69215" y="670560"/>
                    <a:pt x="85725" y="687070"/>
                  </a:cubicBezTo>
                  <a:cubicBezTo>
                    <a:pt x="100965" y="702945"/>
                    <a:pt x="120650" y="708025"/>
                    <a:pt x="158115" y="708025"/>
                  </a:cubicBezTo>
                  <a:lnTo>
                    <a:pt x="387985" y="708025"/>
                  </a:lnTo>
                  <a:cubicBezTo>
                    <a:pt x="427990" y="708025"/>
                    <a:pt x="447675" y="701675"/>
                    <a:pt x="462915" y="685800"/>
                  </a:cubicBezTo>
                  <a:cubicBezTo>
                    <a:pt x="481330" y="668020"/>
                    <a:pt x="481965" y="647065"/>
                    <a:pt x="481965" y="565785"/>
                  </a:cubicBezTo>
                  <a:cubicBezTo>
                    <a:pt x="481965" y="482600"/>
                    <a:pt x="485140" y="477520"/>
                    <a:pt x="465455" y="457835"/>
                  </a:cubicBezTo>
                  <a:cubicBezTo>
                    <a:pt x="450850" y="443865"/>
                    <a:pt x="434340" y="441325"/>
                    <a:pt x="382270" y="433070"/>
                  </a:cubicBezTo>
                  <a:lnTo>
                    <a:pt x="161290" y="407670"/>
                  </a:lnTo>
                  <a:cubicBezTo>
                    <a:pt x="94615" y="400685"/>
                    <a:pt x="66040" y="379095"/>
                    <a:pt x="46355" y="359410"/>
                  </a:cubicBezTo>
                  <a:cubicBezTo>
                    <a:pt x="22225" y="335280"/>
                    <a:pt x="11430" y="299720"/>
                    <a:pt x="11430" y="201930"/>
                  </a:cubicBezTo>
                  <a:cubicBezTo>
                    <a:pt x="11430" y="111760"/>
                    <a:pt x="23495" y="64770"/>
                    <a:pt x="55245" y="33020"/>
                  </a:cubicBezTo>
                  <a:cubicBezTo>
                    <a:pt x="76200" y="12065"/>
                    <a:pt x="106045" y="0"/>
                    <a:pt x="161925" y="0"/>
                  </a:cubicBezTo>
                  <a:lnTo>
                    <a:pt x="384810" y="0"/>
                  </a:lnTo>
                  <a:cubicBezTo>
                    <a:pt x="439420" y="0"/>
                    <a:pt x="469265" y="8890"/>
                    <a:pt x="492125" y="30480"/>
                  </a:cubicBezTo>
                  <a:cubicBezTo>
                    <a:pt x="521970" y="60960"/>
                    <a:pt x="530860" y="92075"/>
                    <a:pt x="531495" y="217170"/>
                  </a:cubicBezTo>
                  <a:lnTo>
                    <a:pt x="470535" y="217170"/>
                  </a:lnTo>
                  <a:cubicBezTo>
                    <a:pt x="469265" y="113030"/>
                    <a:pt x="462915" y="99060"/>
                    <a:pt x="445135" y="81915"/>
                  </a:cubicBezTo>
                  <a:cubicBezTo>
                    <a:pt x="429895" y="66675"/>
                    <a:pt x="410210" y="60960"/>
                    <a:pt x="372745" y="60960"/>
                  </a:cubicBezTo>
                  <a:lnTo>
                    <a:pt x="176530" y="60960"/>
                  </a:lnTo>
                  <a:cubicBezTo>
                    <a:pt x="136525" y="60960"/>
                    <a:pt x="116840" y="67310"/>
                    <a:pt x="101600" y="82550"/>
                  </a:cubicBezTo>
                  <a:cubicBezTo>
                    <a:pt x="81280" y="102235"/>
                    <a:pt x="74930" y="128270"/>
                    <a:pt x="74930" y="200660"/>
                  </a:cubicBezTo>
                  <a:cubicBezTo>
                    <a:pt x="74930" y="280670"/>
                    <a:pt x="81280" y="300355"/>
                    <a:pt x="99060" y="318135"/>
                  </a:cubicBezTo>
                  <a:cubicBezTo>
                    <a:pt x="113030" y="332105"/>
                    <a:pt x="132080" y="335280"/>
                    <a:pt x="182880" y="342265"/>
                  </a:cubicBezTo>
                  <a:lnTo>
                    <a:pt x="396875" y="364490"/>
                  </a:lnTo>
                  <a:cubicBezTo>
                    <a:pt x="459105" y="370840"/>
                    <a:pt x="490855" y="382270"/>
                    <a:pt x="511175" y="401955"/>
                  </a:cubicBezTo>
                  <a:cubicBezTo>
                    <a:pt x="535940" y="427355"/>
                    <a:pt x="547370" y="465455"/>
                    <a:pt x="547370" y="565785"/>
                  </a:cubicBezTo>
                  <a:cubicBezTo>
                    <a:pt x="546100" y="665480"/>
                    <a:pt x="532130" y="706120"/>
                    <a:pt x="501015" y="736600"/>
                  </a:cubicBezTo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D900F4-C05D-0641-33CF-5AA16A191854}"/>
                </a:ext>
              </a:extLst>
            </p:cNvPr>
            <p:cNvSpPr/>
            <p:nvPr/>
          </p:nvSpPr>
          <p:spPr>
            <a:xfrm>
              <a:off x="10113009" y="2766695"/>
              <a:ext cx="723265" cy="767714"/>
            </a:xfrm>
            <a:custGeom>
              <a:avLst/>
              <a:gdLst>
                <a:gd name="connsiteX0" fmla="*/ 457835 w 723265"/>
                <a:gd name="connsiteY0" fmla="*/ 0 h 767714"/>
                <a:gd name="connsiteX1" fmla="*/ 457835 w 723265"/>
                <a:gd name="connsiteY1" fmla="*/ 60960 h 767714"/>
                <a:gd name="connsiteX2" fmla="*/ 567690 w 723265"/>
                <a:gd name="connsiteY2" fmla="*/ 60960 h 767714"/>
                <a:gd name="connsiteX3" fmla="*/ 367030 w 723265"/>
                <a:gd name="connsiteY3" fmla="*/ 391160 h 767714"/>
                <a:gd name="connsiteX4" fmla="*/ 361315 w 723265"/>
                <a:gd name="connsiteY4" fmla="*/ 391160 h 767714"/>
                <a:gd name="connsiteX5" fmla="*/ 162560 w 723265"/>
                <a:gd name="connsiteY5" fmla="*/ 60960 h 767714"/>
                <a:gd name="connsiteX6" fmla="*/ 273685 w 723265"/>
                <a:gd name="connsiteY6" fmla="*/ 60960 h 767714"/>
                <a:gd name="connsiteX7" fmla="*/ 273685 w 723265"/>
                <a:gd name="connsiteY7" fmla="*/ 0 h 767714"/>
                <a:gd name="connsiteX8" fmla="*/ 0 w 723265"/>
                <a:gd name="connsiteY8" fmla="*/ 0 h 767714"/>
                <a:gd name="connsiteX9" fmla="*/ 0 w 723265"/>
                <a:gd name="connsiteY9" fmla="*/ 60960 h 767714"/>
                <a:gd name="connsiteX10" fmla="*/ 88900 w 723265"/>
                <a:gd name="connsiteY10" fmla="*/ 60960 h 767714"/>
                <a:gd name="connsiteX11" fmla="*/ 331470 w 723265"/>
                <a:gd name="connsiteY11" fmla="*/ 443865 h 767714"/>
                <a:gd name="connsiteX12" fmla="*/ 331470 w 723265"/>
                <a:gd name="connsiteY12" fmla="*/ 706755 h 767714"/>
                <a:gd name="connsiteX13" fmla="*/ 217805 w 723265"/>
                <a:gd name="connsiteY13" fmla="*/ 706755 h 767714"/>
                <a:gd name="connsiteX14" fmla="*/ 217805 w 723265"/>
                <a:gd name="connsiteY14" fmla="*/ 767715 h 767714"/>
                <a:gd name="connsiteX15" fmla="*/ 504825 w 723265"/>
                <a:gd name="connsiteY15" fmla="*/ 767715 h 767714"/>
                <a:gd name="connsiteX16" fmla="*/ 504825 w 723265"/>
                <a:gd name="connsiteY16" fmla="*/ 706755 h 767714"/>
                <a:gd name="connsiteX17" fmla="*/ 392430 w 723265"/>
                <a:gd name="connsiteY17" fmla="*/ 706755 h 767714"/>
                <a:gd name="connsiteX18" fmla="*/ 392430 w 723265"/>
                <a:gd name="connsiteY18" fmla="*/ 442595 h 767714"/>
                <a:gd name="connsiteX19" fmla="*/ 631825 w 723265"/>
                <a:gd name="connsiteY19" fmla="*/ 60960 h 767714"/>
                <a:gd name="connsiteX20" fmla="*/ 723265 w 723265"/>
                <a:gd name="connsiteY20" fmla="*/ 60960 h 767714"/>
                <a:gd name="connsiteX21" fmla="*/ 723265 w 723265"/>
                <a:gd name="connsiteY21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3265" h="767714">
                  <a:moveTo>
                    <a:pt x="457835" y="0"/>
                  </a:moveTo>
                  <a:lnTo>
                    <a:pt x="457835" y="60960"/>
                  </a:lnTo>
                  <a:lnTo>
                    <a:pt x="567690" y="60960"/>
                  </a:lnTo>
                  <a:lnTo>
                    <a:pt x="367030" y="391160"/>
                  </a:lnTo>
                  <a:lnTo>
                    <a:pt x="361315" y="391160"/>
                  </a:lnTo>
                  <a:lnTo>
                    <a:pt x="162560" y="60960"/>
                  </a:lnTo>
                  <a:lnTo>
                    <a:pt x="273685" y="60960"/>
                  </a:lnTo>
                  <a:lnTo>
                    <a:pt x="273685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88900" y="60960"/>
                  </a:lnTo>
                  <a:lnTo>
                    <a:pt x="331470" y="443865"/>
                  </a:lnTo>
                  <a:lnTo>
                    <a:pt x="331470" y="706755"/>
                  </a:lnTo>
                  <a:lnTo>
                    <a:pt x="217805" y="706755"/>
                  </a:lnTo>
                  <a:lnTo>
                    <a:pt x="217805" y="767715"/>
                  </a:lnTo>
                  <a:lnTo>
                    <a:pt x="504825" y="767715"/>
                  </a:lnTo>
                  <a:lnTo>
                    <a:pt x="504825" y="706755"/>
                  </a:lnTo>
                  <a:lnTo>
                    <a:pt x="392430" y="706755"/>
                  </a:lnTo>
                  <a:lnTo>
                    <a:pt x="392430" y="442595"/>
                  </a:lnTo>
                  <a:lnTo>
                    <a:pt x="631825" y="60960"/>
                  </a:lnTo>
                  <a:lnTo>
                    <a:pt x="723265" y="60960"/>
                  </a:lnTo>
                  <a:lnTo>
                    <a:pt x="723265" y="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D0374A-3D39-AF2E-5813-F6889C7F2B88}"/>
                </a:ext>
              </a:extLst>
            </p:cNvPr>
            <p:cNvSpPr/>
            <p:nvPr/>
          </p:nvSpPr>
          <p:spPr>
            <a:xfrm>
              <a:off x="9387840" y="2766695"/>
              <a:ext cx="631825" cy="767714"/>
            </a:xfrm>
            <a:custGeom>
              <a:avLst/>
              <a:gdLst>
                <a:gd name="connsiteX0" fmla="*/ 0 w 631825"/>
                <a:gd name="connsiteY0" fmla="*/ 0 h 767714"/>
                <a:gd name="connsiteX1" fmla="*/ 0 w 631825"/>
                <a:gd name="connsiteY1" fmla="*/ 202565 h 767714"/>
                <a:gd name="connsiteX2" fmla="*/ 60960 w 631825"/>
                <a:gd name="connsiteY2" fmla="*/ 202565 h 767714"/>
                <a:gd name="connsiteX3" fmla="*/ 60960 w 631825"/>
                <a:gd name="connsiteY3" fmla="*/ 47625 h 767714"/>
                <a:gd name="connsiteX4" fmla="*/ 285750 w 631825"/>
                <a:gd name="connsiteY4" fmla="*/ 47625 h 767714"/>
                <a:gd name="connsiteX5" fmla="*/ 285750 w 631825"/>
                <a:gd name="connsiteY5" fmla="*/ 706755 h 767714"/>
                <a:gd name="connsiteX6" fmla="*/ 172085 w 631825"/>
                <a:gd name="connsiteY6" fmla="*/ 706755 h 767714"/>
                <a:gd name="connsiteX7" fmla="*/ 172085 w 631825"/>
                <a:gd name="connsiteY7" fmla="*/ 767715 h 767714"/>
                <a:gd name="connsiteX8" fmla="*/ 459105 w 631825"/>
                <a:gd name="connsiteY8" fmla="*/ 767715 h 767714"/>
                <a:gd name="connsiteX9" fmla="*/ 459105 w 631825"/>
                <a:gd name="connsiteY9" fmla="*/ 706755 h 767714"/>
                <a:gd name="connsiteX10" fmla="*/ 346710 w 631825"/>
                <a:gd name="connsiteY10" fmla="*/ 706755 h 767714"/>
                <a:gd name="connsiteX11" fmla="*/ 346710 w 631825"/>
                <a:gd name="connsiteY11" fmla="*/ 47625 h 767714"/>
                <a:gd name="connsiteX12" fmla="*/ 570865 w 631825"/>
                <a:gd name="connsiteY12" fmla="*/ 47625 h 767714"/>
                <a:gd name="connsiteX13" fmla="*/ 570865 w 631825"/>
                <a:gd name="connsiteY13" fmla="*/ 202565 h 767714"/>
                <a:gd name="connsiteX14" fmla="*/ 631825 w 631825"/>
                <a:gd name="connsiteY14" fmla="*/ 202565 h 767714"/>
                <a:gd name="connsiteX15" fmla="*/ 631825 w 631825"/>
                <a:gd name="connsiteY15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1825" h="767714">
                  <a:moveTo>
                    <a:pt x="0" y="0"/>
                  </a:moveTo>
                  <a:lnTo>
                    <a:pt x="0" y="202565"/>
                  </a:lnTo>
                  <a:lnTo>
                    <a:pt x="60960" y="202565"/>
                  </a:lnTo>
                  <a:lnTo>
                    <a:pt x="60960" y="47625"/>
                  </a:lnTo>
                  <a:lnTo>
                    <a:pt x="285750" y="47625"/>
                  </a:lnTo>
                  <a:lnTo>
                    <a:pt x="285750" y="706755"/>
                  </a:lnTo>
                  <a:lnTo>
                    <a:pt x="172085" y="706755"/>
                  </a:lnTo>
                  <a:lnTo>
                    <a:pt x="172085" y="767715"/>
                  </a:lnTo>
                  <a:lnTo>
                    <a:pt x="459105" y="767715"/>
                  </a:lnTo>
                  <a:lnTo>
                    <a:pt x="459105" y="706755"/>
                  </a:lnTo>
                  <a:lnTo>
                    <a:pt x="346710" y="706755"/>
                  </a:lnTo>
                  <a:lnTo>
                    <a:pt x="346710" y="47625"/>
                  </a:lnTo>
                  <a:lnTo>
                    <a:pt x="570865" y="47625"/>
                  </a:lnTo>
                  <a:lnTo>
                    <a:pt x="570865" y="202565"/>
                  </a:lnTo>
                  <a:lnTo>
                    <a:pt x="631825" y="202565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C8F10F-E6B1-7180-77DB-08F163604ACC}"/>
                </a:ext>
              </a:extLst>
            </p:cNvPr>
            <p:cNvSpPr/>
            <p:nvPr/>
          </p:nvSpPr>
          <p:spPr>
            <a:xfrm>
              <a:off x="8993505" y="2766695"/>
              <a:ext cx="286384" cy="767714"/>
            </a:xfrm>
            <a:custGeom>
              <a:avLst/>
              <a:gdLst>
                <a:gd name="connsiteX0" fmla="*/ 0 w 286384"/>
                <a:gd name="connsiteY0" fmla="*/ 0 h 767714"/>
                <a:gd name="connsiteX1" fmla="*/ 0 w 286384"/>
                <a:gd name="connsiteY1" fmla="*/ 60960 h 767714"/>
                <a:gd name="connsiteX2" fmla="*/ 112395 w 286384"/>
                <a:gd name="connsiteY2" fmla="*/ 60960 h 767714"/>
                <a:gd name="connsiteX3" fmla="*/ 112395 w 286384"/>
                <a:gd name="connsiteY3" fmla="*/ 706755 h 767714"/>
                <a:gd name="connsiteX4" fmla="*/ 0 w 286384"/>
                <a:gd name="connsiteY4" fmla="*/ 706755 h 767714"/>
                <a:gd name="connsiteX5" fmla="*/ 0 w 286384"/>
                <a:gd name="connsiteY5" fmla="*/ 767715 h 767714"/>
                <a:gd name="connsiteX6" fmla="*/ 286385 w 286384"/>
                <a:gd name="connsiteY6" fmla="*/ 767715 h 767714"/>
                <a:gd name="connsiteX7" fmla="*/ 286385 w 286384"/>
                <a:gd name="connsiteY7" fmla="*/ 706755 h 767714"/>
                <a:gd name="connsiteX8" fmla="*/ 173989 w 286384"/>
                <a:gd name="connsiteY8" fmla="*/ 706755 h 767714"/>
                <a:gd name="connsiteX9" fmla="*/ 173989 w 286384"/>
                <a:gd name="connsiteY9" fmla="*/ 60960 h 767714"/>
                <a:gd name="connsiteX10" fmla="*/ 286385 w 286384"/>
                <a:gd name="connsiteY10" fmla="*/ 60960 h 767714"/>
                <a:gd name="connsiteX11" fmla="*/ 286385 w 286384"/>
                <a:gd name="connsiteY11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384" h="767714">
                  <a:moveTo>
                    <a:pt x="0" y="0"/>
                  </a:moveTo>
                  <a:lnTo>
                    <a:pt x="0" y="60960"/>
                  </a:lnTo>
                  <a:lnTo>
                    <a:pt x="112395" y="60960"/>
                  </a:lnTo>
                  <a:lnTo>
                    <a:pt x="112395" y="706755"/>
                  </a:lnTo>
                  <a:lnTo>
                    <a:pt x="0" y="706755"/>
                  </a:lnTo>
                  <a:lnTo>
                    <a:pt x="0" y="767715"/>
                  </a:lnTo>
                  <a:lnTo>
                    <a:pt x="286385" y="767715"/>
                  </a:lnTo>
                  <a:lnTo>
                    <a:pt x="286385" y="706755"/>
                  </a:lnTo>
                  <a:lnTo>
                    <a:pt x="173989" y="706755"/>
                  </a:lnTo>
                  <a:lnTo>
                    <a:pt x="173989" y="60960"/>
                  </a:lnTo>
                  <a:lnTo>
                    <a:pt x="286385" y="60960"/>
                  </a:lnTo>
                  <a:lnTo>
                    <a:pt x="286385" y="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0" name="Graphic 98">
            <a:extLst>
              <a:ext uri="{FF2B5EF4-FFF2-40B4-BE49-F238E27FC236}">
                <a16:creationId xmlns:a16="http://schemas.microsoft.com/office/drawing/2014/main" id="{E88B4AB8-14B3-352F-9F15-10B1C9CAFA82}"/>
              </a:ext>
            </a:extLst>
          </p:cNvPr>
          <p:cNvGrpSpPr/>
          <p:nvPr/>
        </p:nvGrpSpPr>
        <p:grpSpPr>
          <a:xfrm>
            <a:off x="454940" y="394938"/>
            <a:ext cx="1772792" cy="724189"/>
            <a:chOff x="1390650" y="1506854"/>
            <a:chExt cx="9410700" cy="3844289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75F21D1-FBBD-2150-93FA-B8D729FDC232}"/>
                </a:ext>
              </a:extLst>
            </p:cNvPr>
            <p:cNvSpPr/>
            <p:nvPr/>
          </p:nvSpPr>
          <p:spPr>
            <a:xfrm>
              <a:off x="1390650" y="1544002"/>
              <a:ext cx="1138237" cy="3769995"/>
            </a:xfrm>
            <a:custGeom>
              <a:avLst/>
              <a:gdLst>
                <a:gd name="connsiteX0" fmla="*/ 6667 w 1138237"/>
                <a:gd name="connsiteY0" fmla="*/ 3769995 h 3769995"/>
                <a:gd name="connsiteX1" fmla="*/ 6667 w 1138237"/>
                <a:gd name="connsiteY1" fmla="*/ 3549015 h 3769995"/>
                <a:gd name="connsiteX2" fmla="*/ 401003 w 1138237"/>
                <a:gd name="connsiteY2" fmla="*/ 3500438 h 3769995"/>
                <a:gd name="connsiteX3" fmla="*/ 401003 w 1138237"/>
                <a:gd name="connsiteY3" fmla="*/ 369570 h 3769995"/>
                <a:gd name="connsiteX4" fmla="*/ 0 w 1138237"/>
                <a:gd name="connsiteY4" fmla="*/ 376238 h 3769995"/>
                <a:gd name="connsiteX5" fmla="*/ 0 w 1138237"/>
                <a:gd name="connsiteY5" fmla="*/ 160972 h 3769995"/>
                <a:gd name="connsiteX6" fmla="*/ 745808 w 1138237"/>
                <a:gd name="connsiteY6" fmla="*/ 0 h 3769995"/>
                <a:gd name="connsiteX7" fmla="*/ 745808 w 1138237"/>
                <a:gd name="connsiteY7" fmla="*/ 3500438 h 3769995"/>
                <a:gd name="connsiteX8" fmla="*/ 1138238 w 1138237"/>
                <a:gd name="connsiteY8" fmla="*/ 3549015 h 3769995"/>
                <a:gd name="connsiteX9" fmla="*/ 1138238 w 1138237"/>
                <a:gd name="connsiteY9" fmla="*/ 3769995 h 3769995"/>
                <a:gd name="connsiteX10" fmla="*/ 6667 w 1138237"/>
                <a:gd name="connsiteY10" fmla="*/ 3769995 h 376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8237" h="3769995">
                  <a:moveTo>
                    <a:pt x="6667" y="3769995"/>
                  </a:moveTo>
                  <a:lnTo>
                    <a:pt x="6667" y="3549015"/>
                  </a:lnTo>
                  <a:lnTo>
                    <a:pt x="401003" y="3500438"/>
                  </a:lnTo>
                  <a:lnTo>
                    <a:pt x="401003" y="369570"/>
                  </a:lnTo>
                  <a:lnTo>
                    <a:pt x="0" y="376238"/>
                  </a:lnTo>
                  <a:lnTo>
                    <a:pt x="0" y="160972"/>
                  </a:lnTo>
                  <a:lnTo>
                    <a:pt x="745808" y="0"/>
                  </a:lnTo>
                  <a:lnTo>
                    <a:pt x="745808" y="3500438"/>
                  </a:lnTo>
                  <a:lnTo>
                    <a:pt x="1138238" y="3549015"/>
                  </a:lnTo>
                  <a:lnTo>
                    <a:pt x="1138238" y="3769995"/>
                  </a:lnTo>
                  <a:lnTo>
                    <a:pt x="6667" y="3769995"/>
                  </a:lnTo>
                  <a:close/>
                </a:path>
              </a:pathLst>
            </a:custGeom>
            <a:solidFill>
              <a:srgbClr val="E27F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849518-8E74-D6C0-B3A9-071355E88D3B}"/>
                </a:ext>
              </a:extLst>
            </p:cNvPr>
            <p:cNvSpPr/>
            <p:nvPr/>
          </p:nvSpPr>
          <p:spPr>
            <a:xfrm>
              <a:off x="2705100" y="1506854"/>
              <a:ext cx="1572577" cy="3844289"/>
            </a:xfrm>
            <a:custGeom>
              <a:avLst/>
              <a:gdLst>
                <a:gd name="connsiteX0" fmla="*/ 1232535 w 1572577"/>
                <a:gd name="connsiteY0" fmla="*/ 3250883 h 3844289"/>
                <a:gd name="connsiteX1" fmla="*/ 1159193 w 1572577"/>
                <a:gd name="connsiteY1" fmla="*/ 3406140 h 3844289"/>
                <a:gd name="connsiteX2" fmla="*/ 811530 w 1572577"/>
                <a:gd name="connsiteY2" fmla="*/ 3574733 h 3844289"/>
                <a:gd name="connsiteX3" fmla="*/ 464820 w 1572577"/>
                <a:gd name="connsiteY3" fmla="*/ 3406140 h 3844289"/>
                <a:gd name="connsiteX4" fmla="*/ 343853 w 1572577"/>
                <a:gd name="connsiteY4" fmla="*/ 2906078 h 3844289"/>
                <a:gd name="connsiteX5" fmla="*/ 343853 w 1572577"/>
                <a:gd name="connsiteY5" fmla="*/ 937260 h 3844289"/>
                <a:gd name="connsiteX6" fmla="*/ 462915 w 1572577"/>
                <a:gd name="connsiteY6" fmla="*/ 439103 h 3844289"/>
                <a:gd name="connsiteX7" fmla="*/ 807720 w 1572577"/>
                <a:gd name="connsiteY7" fmla="*/ 271463 h 3844289"/>
                <a:gd name="connsiteX8" fmla="*/ 1157288 w 1572577"/>
                <a:gd name="connsiteY8" fmla="*/ 439103 h 3844289"/>
                <a:gd name="connsiteX9" fmla="*/ 1232535 w 1572577"/>
                <a:gd name="connsiteY9" fmla="*/ 593408 h 3844289"/>
                <a:gd name="connsiteX10" fmla="*/ 1571625 w 1572577"/>
                <a:gd name="connsiteY10" fmla="*/ 593408 h 3844289"/>
                <a:gd name="connsiteX11" fmla="*/ 1403985 w 1572577"/>
                <a:gd name="connsiteY11" fmla="*/ 261938 h 3844289"/>
                <a:gd name="connsiteX12" fmla="*/ 808672 w 1572577"/>
                <a:gd name="connsiteY12" fmla="*/ 0 h 3844289"/>
                <a:gd name="connsiteX13" fmla="*/ 217170 w 1572577"/>
                <a:gd name="connsiteY13" fmla="*/ 261938 h 3844289"/>
                <a:gd name="connsiteX14" fmla="*/ 0 w 1572577"/>
                <a:gd name="connsiteY14" fmla="*/ 1010603 h 3844289"/>
                <a:gd name="connsiteX15" fmla="*/ 0 w 1572577"/>
                <a:gd name="connsiteY15" fmla="*/ 2835593 h 3844289"/>
                <a:gd name="connsiteX16" fmla="*/ 219075 w 1572577"/>
                <a:gd name="connsiteY16" fmla="*/ 3583305 h 3844289"/>
                <a:gd name="connsiteX17" fmla="*/ 812482 w 1572577"/>
                <a:gd name="connsiteY17" fmla="*/ 3844290 h 3844289"/>
                <a:gd name="connsiteX18" fmla="*/ 1405890 w 1572577"/>
                <a:gd name="connsiteY18" fmla="*/ 3584258 h 3844289"/>
                <a:gd name="connsiteX19" fmla="*/ 1572578 w 1572577"/>
                <a:gd name="connsiteY19" fmla="*/ 3250883 h 3844289"/>
                <a:gd name="connsiteX20" fmla="*/ 1232535 w 1572577"/>
                <a:gd name="connsiteY20" fmla="*/ 3250883 h 384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2577" h="3844289">
                  <a:moveTo>
                    <a:pt x="1232535" y="3250883"/>
                  </a:moveTo>
                  <a:cubicBezTo>
                    <a:pt x="1213485" y="3310890"/>
                    <a:pt x="1189673" y="3362325"/>
                    <a:pt x="1159193" y="3406140"/>
                  </a:cubicBezTo>
                  <a:cubicBezTo>
                    <a:pt x="1080135" y="3518535"/>
                    <a:pt x="964882" y="3574733"/>
                    <a:pt x="811530" y="3574733"/>
                  </a:cubicBezTo>
                  <a:cubicBezTo>
                    <a:pt x="661035" y="3574733"/>
                    <a:pt x="545782" y="3518535"/>
                    <a:pt x="464820" y="3406140"/>
                  </a:cubicBezTo>
                  <a:cubicBezTo>
                    <a:pt x="383857" y="3293745"/>
                    <a:pt x="343853" y="3127058"/>
                    <a:pt x="343853" y="2906078"/>
                  </a:cubicBezTo>
                  <a:lnTo>
                    <a:pt x="343853" y="937260"/>
                  </a:lnTo>
                  <a:cubicBezTo>
                    <a:pt x="343853" y="716280"/>
                    <a:pt x="383857" y="550545"/>
                    <a:pt x="462915" y="439103"/>
                  </a:cubicBezTo>
                  <a:cubicBezTo>
                    <a:pt x="541972" y="327660"/>
                    <a:pt x="657225" y="271463"/>
                    <a:pt x="807720" y="271463"/>
                  </a:cubicBezTo>
                  <a:cubicBezTo>
                    <a:pt x="961072" y="271463"/>
                    <a:pt x="1077278" y="327660"/>
                    <a:pt x="1157288" y="439103"/>
                  </a:cubicBezTo>
                  <a:cubicBezTo>
                    <a:pt x="1188720" y="481965"/>
                    <a:pt x="1213485" y="533400"/>
                    <a:pt x="1232535" y="593408"/>
                  </a:cubicBezTo>
                  <a:lnTo>
                    <a:pt x="1571625" y="593408"/>
                  </a:lnTo>
                  <a:cubicBezTo>
                    <a:pt x="1535430" y="462915"/>
                    <a:pt x="1479232" y="352425"/>
                    <a:pt x="1403985" y="261938"/>
                  </a:cubicBezTo>
                  <a:cubicBezTo>
                    <a:pt x="1258253" y="87630"/>
                    <a:pt x="1059180" y="0"/>
                    <a:pt x="808672" y="0"/>
                  </a:cubicBezTo>
                  <a:cubicBezTo>
                    <a:pt x="559118" y="0"/>
                    <a:pt x="360997" y="87630"/>
                    <a:pt x="217170" y="261938"/>
                  </a:cubicBezTo>
                  <a:cubicBezTo>
                    <a:pt x="72390" y="436245"/>
                    <a:pt x="0" y="685800"/>
                    <a:pt x="0" y="1010603"/>
                  </a:cubicBezTo>
                  <a:lnTo>
                    <a:pt x="0" y="2835593"/>
                  </a:lnTo>
                  <a:cubicBezTo>
                    <a:pt x="0" y="3160395"/>
                    <a:pt x="73342" y="3408998"/>
                    <a:pt x="219075" y="3583305"/>
                  </a:cubicBezTo>
                  <a:cubicBezTo>
                    <a:pt x="364807" y="3757613"/>
                    <a:pt x="562928" y="3844290"/>
                    <a:pt x="812482" y="3844290"/>
                  </a:cubicBezTo>
                  <a:cubicBezTo>
                    <a:pt x="1063943" y="3844290"/>
                    <a:pt x="1261110" y="3757613"/>
                    <a:pt x="1405890" y="3584258"/>
                  </a:cubicBezTo>
                  <a:cubicBezTo>
                    <a:pt x="1481138" y="3493770"/>
                    <a:pt x="1536382" y="3383280"/>
                    <a:pt x="1572578" y="3250883"/>
                  </a:cubicBezTo>
                  <a:lnTo>
                    <a:pt x="1232535" y="3250883"/>
                  </a:lnTo>
                  <a:close/>
                </a:path>
              </a:pathLst>
            </a:custGeom>
            <a:solidFill>
              <a:srgbClr val="E27F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3" name="Graphic 98">
              <a:extLst>
                <a:ext uri="{FF2B5EF4-FFF2-40B4-BE49-F238E27FC236}">
                  <a16:creationId xmlns:a16="http://schemas.microsoft.com/office/drawing/2014/main" id="{5214A383-5648-74DF-FFBA-4526BB78EE48}"/>
                </a:ext>
              </a:extLst>
            </p:cNvPr>
            <p:cNvGrpSpPr/>
            <p:nvPr/>
          </p:nvGrpSpPr>
          <p:grpSpPr>
            <a:xfrm>
              <a:off x="3995737" y="2308859"/>
              <a:ext cx="317182" cy="2230755"/>
              <a:chOff x="3995737" y="2308859"/>
              <a:chExt cx="317182" cy="2230755"/>
            </a:xfrm>
            <a:solidFill>
              <a:srgbClr val="585860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22D6791-5A4F-6F10-A91B-3BC2A22B9169}"/>
                  </a:ext>
                </a:extLst>
              </p:cNvPr>
              <p:cNvSpPr/>
              <p:nvPr/>
            </p:nvSpPr>
            <p:spPr>
              <a:xfrm>
                <a:off x="4008119" y="2308859"/>
                <a:ext cx="291465" cy="338137"/>
              </a:xfrm>
              <a:custGeom>
                <a:avLst/>
                <a:gdLst>
                  <a:gd name="connsiteX0" fmla="*/ 144780 w 291465"/>
                  <a:gd name="connsiteY0" fmla="*/ 152400 h 338137"/>
                  <a:gd name="connsiteX1" fmla="*/ 215265 w 291465"/>
                  <a:gd name="connsiteY1" fmla="*/ 0 h 338137"/>
                  <a:gd name="connsiteX2" fmla="*/ 291465 w 291465"/>
                  <a:gd name="connsiteY2" fmla="*/ 0 h 338137"/>
                  <a:gd name="connsiteX3" fmla="*/ 180975 w 291465"/>
                  <a:gd name="connsiteY3" fmla="*/ 215265 h 338137"/>
                  <a:gd name="connsiteX4" fmla="*/ 180975 w 291465"/>
                  <a:gd name="connsiteY4" fmla="*/ 338138 h 338137"/>
                  <a:gd name="connsiteX5" fmla="*/ 110490 w 291465"/>
                  <a:gd name="connsiteY5" fmla="*/ 338138 h 338137"/>
                  <a:gd name="connsiteX6" fmla="*/ 110490 w 291465"/>
                  <a:gd name="connsiteY6" fmla="*/ 215265 h 338137"/>
                  <a:gd name="connsiteX7" fmla="*/ 0 w 291465"/>
                  <a:gd name="connsiteY7" fmla="*/ 0 h 338137"/>
                  <a:gd name="connsiteX8" fmla="*/ 76200 w 291465"/>
                  <a:gd name="connsiteY8" fmla="*/ 0 h 338137"/>
                  <a:gd name="connsiteX9" fmla="*/ 144780 w 291465"/>
                  <a:gd name="connsiteY9" fmla="*/ 152400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465" h="338137">
                    <a:moveTo>
                      <a:pt x="144780" y="152400"/>
                    </a:moveTo>
                    <a:lnTo>
                      <a:pt x="215265" y="0"/>
                    </a:lnTo>
                    <a:lnTo>
                      <a:pt x="291465" y="0"/>
                    </a:lnTo>
                    <a:lnTo>
                      <a:pt x="180975" y="215265"/>
                    </a:lnTo>
                    <a:lnTo>
                      <a:pt x="180975" y="338138"/>
                    </a:lnTo>
                    <a:lnTo>
                      <a:pt x="110490" y="338138"/>
                    </a:lnTo>
                    <a:lnTo>
                      <a:pt x="110490" y="215265"/>
                    </a:lnTo>
                    <a:lnTo>
                      <a:pt x="0" y="0"/>
                    </a:lnTo>
                    <a:lnTo>
                      <a:pt x="76200" y="0"/>
                    </a:lnTo>
                    <a:lnTo>
                      <a:pt x="144780" y="15240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1EF63B45-D64D-2A34-4974-9618ACF953D7}"/>
                  </a:ext>
                </a:extLst>
              </p:cNvPr>
              <p:cNvSpPr/>
              <p:nvPr/>
            </p:nvSpPr>
            <p:spPr>
              <a:xfrm>
                <a:off x="4050030" y="2781299"/>
                <a:ext cx="226694" cy="338137"/>
              </a:xfrm>
              <a:custGeom>
                <a:avLst/>
                <a:gdLst>
                  <a:gd name="connsiteX0" fmla="*/ 202882 w 226694"/>
                  <a:gd name="connsiteY0" fmla="*/ 191453 h 338137"/>
                  <a:gd name="connsiteX1" fmla="*/ 69532 w 226694"/>
                  <a:gd name="connsiteY1" fmla="*/ 191453 h 338137"/>
                  <a:gd name="connsiteX2" fmla="*/ 69532 w 226694"/>
                  <a:gd name="connsiteY2" fmla="*/ 281940 h 338137"/>
                  <a:gd name="connsiteX3" fmla="*/ 226695 w 226694"/>
                  <a:gd name="connsiteY3" fmla="*/ 281940 h 338137"/>
                  <a:gd name="connsiteX4" fmla="*/ 226695 w 226694"/>
                  <a:gd name="connsiteY4" fmla="*/ 338138 h 338137"/>
                  <a:gd name="connsiteX5" fmla="*/ 0 w 226694"/>
                  <a:gd name="connsiteY5" fmla="*/ 338138 h 338137"/>
                  <a:gd name="connsiteX6" fmla="*/ 0 w 226694"/>
                  <a:gd name="connsiteY6" fmla="*/ 0 h 338137"/>
                  <a:gd name="connsiteX7" fmla="*/ 225742 w 226694"/>
                  <a:gd name="connsiteY7" fmla="*/ 0 h 338137"/>
                  <a:gd name="connsiteX8" fmla="*/ 225742 w 226694"/>
                  <a:gd name="connsiteY8" fmla="*/ 56197 h 338137"/>
                  <a:gd name="connsiteX9" fmla="*/ 69532 w 226694"/>
                  <a:gd name="connsiteY9" fmla="*/ 56197 h 338137"/>
                  <a:gd name="connsiteX10" fmla="*/ 69532 w 226694"/>
                  <a:gd name="connsiteY10" fmla="*/ 137160 h 338137"/>
                  <a:gd name="connsiteX11" fmla="*/ 202882 w 226694"/>
                  <a:gd name="connsiteY11" fmla="*/ 137160 h 338137"/>
                  <a:gd name="connsiteX12" fmla="*/ 202882 w 226694"/>
                  <a:gd name="connsiteY12" fmla="*/ 191453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6694" h="338137">
                    <a:moveTo>
                      <a:pt x="202882" y="191453"/>
                    </a:moveTo>
                    <a:lnTo>
                      <a:pt x="69532" y="191453"/>
                    </a:lnTo>
                    <a:lnTo>
                      <a:pt x="69532" y="281940"/>
                    </a:lnTo>
                    <a:lnTo>
                      <a:pt x="226695" y="281940"/>
                    </a:lnTo>
                    <a:lnTo>
                      <a:pt x="226695" y="338138"/>
                    </a:lnTo>
                    <a:lnTo>
                      <a:pt x="0" y="338138"/>
                    </a:lnTo>
                    <a:lnTo>
                      <a:pt x="0" y="0"/>
                    </a:lnTo>
                    <a:lnTo>
                      <a:pt x="225742" y="0"/>
                    </a:lnTo>
                    <a:lnTo>
                      <a:pt x="225742" y="56197"/>
                    </a:lnTo>
                    <a:lnTo>
                      <a:pt x="69532" y="56197"/>
                    </a:lnTo>
                    <a:lnTo>
                      <a:pt x="69532" y="137160"/>
                    </a:lnTo>
                    <a:lnTo>
                      <a:pt x="202882" y="137160"/>
                    </a:lnTo>
                    <a:lnTo>
                      <a:pt x="202882" y="19145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B0D53A7-06CA-4CCF-CF16-00816D0F78E8}"/>
                  </a:ext>
                </a:extLst>
              </p:cNvPr>
              <p:cNvSpPr/>
              <p:nvPr/>
            </p:nvSpPr>
            <p:spPr>
              <a:xfrm>
                <a:off x="3995737" y="3252787"/>
                <a:ext cx="317182" cy="338137"/>
              </a:xfrm>
              <a:custGeom>
                <a:avLst/>
                <a:gdLst>
                  <a:gd name="connsiteX0" fmla="*/ 219075 w 317182"/>
                  <a:gd name="connsiteY0" fmla="*/ 268605 h 338137"/>
                  <a:gd name="connsiteX1" fmla="*/ 97155 w 317182"/>
                  <a:gd name="connsiteY1" fmla="*/ 268605 h 338137"/>
                  <a:gd name="connsiteX2" fmla="*/ 74295 w 317182"/>
                  <a:gd name="connsiteY2" fmla="*/ 338138 h 338137"/>
                  <a:gd name="connsiteX3" fmla="*/ 0 w 317182"/>
                  <a:gd name="connsiteY3" fmla="*/ 338138 h 338137"/>
                  <a:gd name="connsiteX4" fmla="*/ 125730 w 317182"/>
                  <a:gd name="connsiteY4" fmla="*/ 0 h 338137"/>
                  <a:gd name="connsiteX5" fmla="*/ 190500 w 317182"/>
                  <a:gd name="connsiteY5" fmla="*/ 0 h 338137"/>
                  <a:gd name="connsiteX6" fmla="*/ 317182 w 317182"/>
                  <a:gd name="connsiteY6" fmla="*/ 338138 h 338137"/>
                  <a:gd name="connsiteX7" fmla="*/ 242888 w 317182"/>
                  <a:gd name="connsiteY7" fmla="*/ 338138 h 338137"/>
                  <a:gd name="connsiteX8" fmla="*/ 219075 w 317182"/>
                  <a:gd name="connsiteY8" fmla="*/ 268605 h 338137"/>
                  <a:gd name="connsiteX9" fmla="*/ 115253 w 317182"/>
                  <a:gd name="connsiteY9" fmla="*/ 212407 h 338137"/>
                  <a:gd name="connsiteX10" fmla="*/ 200025 w 317182"/>
                  <a:gd name="connsiteY10" fmla="*/ 212407 h 338137"/>
                  <a:gd name="connsiteX11" fmla="*/ 157163 w 317182"/>
                  <a:gd name="connsiteY11" fmla="*/ 85725 h 338137"/>
                  <a:gd name="connsiteX12" fmla="*/ 115253 w 317182"/>
                  <a:gd name="connsiteY12" fmla="*/ 212407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7182" h="338137">
                    <a:moveTo>
                      <a:pt x="219075" y="268605"/>
                    </a:moveTo>
                    <a:lnTo>
                      <a:pt x="97155" y="268605"/>
                    </a:lnTo>
                    <a:lnTo>
                      <a:pt x="74295" y="338138"/>
                    </a:lnTo>
                    <a:lnTo>
                      <a:pt x="0" y="338138"/>
                    </a:lnTo>
                    <a:lnTo>
                      <a:pt x="125730" y="0"/>
                    </a:lnTo>
                    <a:lnTo>
                      <a:pt x="190500" y="0"/>
                    </a:lnTo>
                    <a:lnTo>
                      <a:pt x="317182" y="338138"/>
                    </a:lnTo>
                    <a:lnTo>
                      <a:pt x="242888" y="338138"/>
                    </a:lnTo>
                    <a:lnTo>
                      <a:pt x="219075" y="268605"/>
                    </a:lnTo>
                    <a:close/>
                    <a:moveTo>
                      <a:pt x="115253" y="212407"/>
                    </a:moveTo>
                    <a:lnTo>
                      <a:pt x="200025" y="212407"/>
                    </a:lnTo>
                    <a:lnTo>
                      <a:pt x="157163" y="85725"/>
                    </a:lnTo>
                    <a:lnTo>
                      <a:pt x="115253" y="21240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D292A29-1923-B09E-EEEF-6D878D657B89}"/>
                  </a:ext>
                </a:extLst>
              </p:cNvPr>
              <p:cNvSpPr/>
              <p:nvPr/>
            </p:nvSpPr>
            <p:spPr>
              <a:xfrm>
                <a:off x="4031932" y="3725227"/>
                <a:ext cx="262890" cy="338137"/>
              </a:xfrm>
              <a:custGeom>
                <a:avLst/>
                <a:gdLst>
                  <a:gd name="connsiteX0" fmla="*/ 124778 w 262890"/>
                  <a:gd name="connsiteY0" fmla="*/ 214313 h 338137"/>
                  <a:gd name="connsiteX1" fmla="*/ 69533 w 262890"/>
                  <a:gd name="connsiteY1" fmla="*/ 214313 h 338137"/>
                  <a:gd name="connsiteX2" fmla="*/ 69533 w 262890"/>
                  <a:gd name="connsiteY2" fmla="*/ 338138 h 338137"/>
                  <a:gd name="connsiteX3" fmla="*/ 0 w 262890"/>
                  <a:gd name="connsiteY3" fmla="*/ 338138 h 338137"/>
                  <a:gd name="connsiteX4" fmla="*/ 0 w 262890"/>
                  <a:gd name="connsiteY4" fmla="*/ 0 h 338137"/>
                  <a:gd name="connsiteX5" fmla="*/ 125730 w 262890"/>
                  <a:gd name="connsiteY5" fmla="*/ 0 h 338137"/>
                  <a:gd name="connsiteX6" fmla="*/ 218123 w 262890"/>
                  <a:gd name="connsiteY6" fmla="*/ 26670 h 338137"/>
                  <a:gd name="connsiteX7" fmla="*/ 250508 w 262890"/>
                  <a:gd name="connsiteY7" fmla="*/ 101917 h 338137"/>
                  <a:gd name="connsiteX8" fmla="*/ 235268 w 262890"/>
                  <a:gd name="connsiteY8" fmla="*/ 160020 h 338137"/>
                  <a:gd name="connsiteX9" fmla="*/ 189548 w 262890"/>
                  <a:gd name="connsiteY9" fmla="*/ 197167 h 338137"/>
                  <a:gd name="connsiteX10" fmla="*/ 262890 w 262890"/>
                  <a:gd name="connsiteY10" fmla="*/ 335280 h 338137"/>
                  <a:gd name="connsiteX11" fmla="*/ 262890 w 262890"/>
                  <a:gd name="connsiteY11" fmla="*/ 338138 h 338137"/>
                  <a:gd name="connsiteX12" fmla="*/ 188595 w 262890"/>
                  <a:gd name="connsiteY12" fmla="*/ 338138 h 338137"/>
                  <a:gd name="connsiteX13" fmla="*/ 124778 w 262890"/>
                  <a:gd name="connsiteY13" fmla="*/ 214313 h 338137"/>
                  <a:gd name="connsiteX14" fmla="*/ 69533 w 262890"/>
                  <a:gd name="connsiteY14" fmla="*/ 158115 h 338137"/>
                  <a:gd name="connsiteX15" fmla="*/ 125730 w 262890"/>
                  <a:gd name="connsiteY15" fmla="*/ 158115 h 338137"/>
                  <a:gd name="connsiteX16" fmla="*/ 166688 w 262890"/>
                  <a:gd name="connsiteY16" fmla="*/ 144780 h 338137"/>
                  <a:gd name="connsiteX17" fmla="*/ 180975 w 262890"/>
                  <a:gd name="connsiteY17" fmla="*/ 107632 h 338137"/>
                  <a:gd name="connsiteX18" fmla="*/ 167640 w 262890"/>
                  <a:gd name="connsiteY18" fmla="*/ 70485 h 338137"/>
                  <a:gd name="connsiteX19" fmla="*/ 125730 w 262890"/>
                  <a:gd name="connsiteY19" fmla="*/ 57150 h 338137"/>
                  <a:gd name="connsiteX20" fmla="*/ 69533 w 262890"/>
                  <a:gd name="connsiteY20" fmla="*/ 57150 h 338137"/>
                  <a:gd name="connsiteX21" fmla="*/ 69533 w 262890"/>
                  <a:gd name="connsiteY21" fmla="*/ 158115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62890" h="338137">
                    <a:moveTo>
                      <a:pt x="124778" y="214313"/>
                    </a:moveTo>
                    <a:lnTo>
                      <a:pt x="69533" y="214313"/>
                    </a:lnTo>
                    <a:lnTo>
                      <a:pt x="69533" y="338138"/>
                    </a:lnTo>
                    <a:lnTo>
                      <a:pt x="0" y="338138"/>
                    </a:lnTo>
                    <a:lnTo>
                      <a:pt x="0" y="0"/>
                    </a:lnTo>
                    <a:lnTo>
                      <a:pt x="125730" y="0"/>
                    </a:lnTo>
                    <a:cubicBezTo>
                      <a:pt x="165735" y="0"/>
                      <a:pt x="196215" y="8572"/>
                      <a:pt x="218123" y="26670"/>
                    </a:cubicBezTo>
                    <a:cubicBezTo>
                      <a:pt x="240030" y="44767"/>
                      <a:pt x="250508" y="69532"/>
                      <a:pt x="250508" y="101917"/>
                    </a:cubicBezTo>
                    <a:cubicBezTo>
                      <a:pt x="250508" y="124778"/>
                      <a:pt x="245745" y="143828"/>
                      <a:pt x="235268" y="160020"/>
                    </a:cubicBezTo>
                    <a:cubicBezTo>
                      <a:pt x="225743" y="175260"/>
                      <a:pt x="210503" y="187642"/>
                      <a:pt x="189548" y="197167"/>
                    </a:cubicBezTo>
                    <a:lnTo>
                      <a:pt x="262890" y="335280"/>
                    </a:lnTo>
                    <a:lnTo>
                      <a:pt x="262890" y="338138"/>
                    </a:lnTo>
                    <a:lnTo>
                      <a:pt x="188595" y="338138"/>
                    </a:lnTo>
                    <a:lnTo>
                      <a:pt x="124778" y="214313"/>
                    </a:lnTo>
                    <a:close/>
                    <a:moveTo>
                      <a:pt x="69533" y="158115"/>
                    </a:moveTo>
                    <a:lnTo>
                      <a:pt x="125730" y="158115"/>
                    </a:lnTo>
                    <a:cubicBezTo>
                      <a:pt x="142875" y="158115"/>
                      <a:pt x="157163" y="153353"/>
                      <a:pt x="166688" y="144780"/>
                    </a:cubicBezTo>
                    <a:cubicBezTo>
                      <a:pt x="176213" y="136207"/>
                      <a:pt x="180975" y="123825"/>
                      <a:pt x="180975" y="107632"/>
                    </a:cubicBezTo>
                    <a:cubicBezTo>
                      <a:pt x="180975" y="91440"/>
                      <a:pt x="176213" y="79057"/>
                      <a:pt x="167640" y="70485"/>
                    </a:cubicBezTo>
                    <a:cubicBezTo>
                      <a:pt x="158115" y="60960"/>
                      <a:pt x="144780" y="57150"/>
                      <a:pt x="125730" y="57150"/>
                    </a:cubicBezTo>
                    <a:lnTo>
                      <a:pt x="69533" y="57150"/>
                    </a:lnTo>
                    <a:lnTo>
                      <a:pt x="69533" y="15811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04FBA31-C354-2BA5-F79A-03A2AC38B3AE}"/>
                  </a:ext>
                </a:extLst>
              </p:cNvPr>
              <p:cNvSpPr/>
              <p:nvPr/>
            </p:nvSpPr>
            <p:spPr>
              <a:xfrm>
                <a:off x="4022407" y="4192904"/>
                <a:ext cx="260032" cy="346709"/>
              </a:xfrm>
              <a:custGeom>
                <a:avLst/>
                <a:gdLst>
                  <a:gd name="connsiteX0" fmla="*/ 190500 w 260032"/>
                  <a:gd name="connsiteY0" fmla="*/ 253365 h 346709"/>
                  <a:gd name="connsiteX1" fmla="*/ 176213 w 260032"/>
                  <a:gd name="connsiteY1" fmla="*/ 222885 h 346709"/>
                  <a:gd name="connsiteX2" fmla="*/ 125730 w 260032"/>
                  <a:gd name="connsiteY2" fmla="*/ 200977 h 346709"/>
                  <a:gd name="connsiteX3" fmla="*/ 68580 w 260032"/>
                  <a:gd name="connsiteY3" fmla="*/ 178117 h 346709"/>
                  <a:gd name="connsiteX4" fmla="*/ 11430 w 260032"/>
                  <a:gd name="connsiteY4" fmla="*/ 94297 h 346709"/>
                  <a:gd name="connsiteX5" fmla="*/ 26670 w 260032"/>
                  <a:gd name="connsiteY5" fmla="*/ 45720 h 346709"/>
                  <a:gd name="connsiteX6" fmla="*/ 71438 w 260032"/>
                  <a:gd name="connsiteY6" fmla="*/ 12382 h 346709"/>
                  <a:gd name="connsiteX7" fmla="*/ 136208 w 260032"/>
                  <a:gd name="connsiteY7" fmla="*/ 0 h 346709"/>
                  <a:gd name="connsiteX8" fmla="*/ 200978 w 260032"/>
                  <a:gd name="connsiteY8" fmla="*/ 13335 h 346709"/>
                  <a:gd name="connsiteX9" fmla="*/ 244793 w 260032"/>
                  <a:gd name="connsiteY9" fmla="*/ 50482 h 346709"/>
                  <a:gd name="connsiteX10" fmla="*/ 260033 w 260032"/>
                  <a:gd name="connsiteY10" fmla="*/ 104775 h 346709"/>
                  <a:gd name="connsiteX11" fmla="*/ 190500 w 260032"/>
                  <a:gd name="connsiteY11" fmla="*/ 104775 h 346709"/>
                  <a:gd name="connsiteX12" fmla="*/ 176213 w 260032"/>
                  <a:gd name="connsiteY12" fmla="*/ 68580 h 346709"/>
                  <a:gd name="connsiteX13" fmla="*/ 135255 w 260032"/>
                  <a:gd name="connsiteY13" fmla="*/ 55245 h 346709"/>
                  <a:gd name="connsiteX14" fmla="*/ 95250 w 260032"/>
                  <a:gd name="connsiteY14" fmla="*/ 65722 h 346709"/>
                  <a:gd name="connsiteX15" fmla="*/ 80963 w 260032"/>
                  <a:gd name="connsiteY15" fmla="*/ 94297 h 346709"/>
                  <a:gd name="connsiteX16" fmla="*/ 97155 w 260032"/>
                  <a:gd name="connsiteY16" fmla="*/ 121920 h 346709"/>
                  <a:gd name="connsiteX17" fmla="*/ 145733 w 260032"/>
                  <a:gd name="connsiteY17" fmla="*/ 142875 h 346709"/>
                  <a:gd name="connsiteX18" fmla="*/ 232410 w 260032"/>
                  <a:gd name="connsiteY18" fmla="*/ 187642 h 346709"/>
                  <a:gd name="connsiteX19" fmla="*/ 260033 w 260032"/>
                  <a:gd name="connsiteY19" fmla="*/ 253365 h 346709"/>
                  <a:gd name="connsiteX20" fmla="*/ 226695 w 260032"/>
                  <a:gd name="connsiteY20" fmla="*/ 321945 h 346709"/>
                  <a:gd name="connsiteX21" fmla="*/ 137160 w 260032"/>
                  <a:gd name="connsiteY21" fmla="*/ 346710 h 346709"/>
                  <a:gd name="connsiteX22" fmla="*/ 65723 w 260032"/>
                  <a:gd name="connsiteY22" fmla="*/ 332422 h 346709"/>
                  <a:gd name="connsiteX23" fmla="*/ 17145 w 260032"/>
                  <a:gd name="connsiteY23" fmla="*/ 293370 h 346709"/>
                  <a:gd name="connsiteX24" fmla="*/ 0 w 260032"/>
                  <a:gd name="connsiteY24" fmla="*/ 236220 h 346709"/>
                  <a:gd name="connsiteX25" fmla="*/ 69533 w 260032"/>
                  <a:gd name="connsiteY25" fmla="*/ 236220 h 346709"/>
                  <a:gd name="connsiteX26" fmla="*/ 136208 w 260032"/>
                  <a:gd name="connsiteY26" fmla="*/ 292417 h 346709"/>
                  <a:gd name="connsiteX27" fmla="*/ 175260 w 260032"/>
                  <a:gd name="connsiteY27" fmla="*/ 281940 h 346709"/>
                  <a:gd name="connsiteX28" fmla="*/ 190500 w 260032"/>
                  <a:gd name="connsiteY28" fmla="*/ 253365 h 34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60032" h="346709">
                    <a:moveTo>
                      <a:pt x="190500" y="253365"/>
                    </a:moveTo>
                    <a:cubicBezTo>
                      <a:pt x="190500" y="240030"/>
                      <a:pt x="185738" y="230505"/>
                      <a:pt x="176213" y="222885"/>
                    </a:cubicBezTo>
                    <a:cubicBezTo>
                      <a:pt x="166688" y="216217"/>
                      <a:pt x="150495" y="208597"/>
                      <a:pt x="125730" y="200977"/>
                    </a:cubicBezTo>
                    <a:cubicBezTo>
                      <a:pt x="101918" y="193357"/>
                      <a:pt x="82868" y="185738"/>
                      <a:pt x="68580" y="178117"/>
                    </a:cubicBezTo>
                    <a:cubicBezTo>
                      <a:pt x="30480" y="157163"/>
                      <a:pt x="11430" y="129540"/>
                      <a:pt x="11430" y="94297"/>
                    </a:cubicBezTo>
                    <a:cubicBezTo>
                      <a:pt x="11430" y="76200"/>
                      <a:pt x="16193" y="60007"/>
                      <a:pt x="26670" y="45720"/>
                    </a:cubicBezTo>
                    <a:cubicBezTo>
                      <a:pt x="37148" y="31432"/>
                      <a:pt x="51435" y="20002"/>
                      <a:pt x="71438" y="12382"/>
                    </a:cubicBezTo>
                    <a:cubicBezTo>
                      <a:pt x="90488" y="4763"/>
                      <a:pt x="112395" y="0"/>
                      <a:pt x="136208" y="0"/>
                    </a:cubicBezTo>
                    <a:cubicBezTo>
                      <a:pt x="160020" y="0"/>
                      <a:pt x="181928" y="4763"/>
                      <a:pt x="200978" y="13335"/>
                    </a:cubicBezTo>
                    <a:cubicBezTo>
                      <a:pt x="220028" y="21907"/>
                      <a:pt x="234315" y="34290"/>
                      <a:pt x="244793" y="50482"/>
                    </a:cubicBezTo>
                    <a:cubicBezTo>
                      <a:pt x="255270" y="66675"/>
                      <a:pt x="260033" y="84772"/>
                      <a:pt x="260033" y="104775"/>
                    </a:cubicBezTo>
                    <a:lnTo>
                      <a:pt x="190500" y="104775"/>
                    </a:lnTo>
                    <a:cubicBezTo>
                      <a:pt x="190500" y="89535"/>
                      <a:pt x="185738" y="77152"/>
                      <a:pt x="176213" y="68580"/>
                    </a:cubicBezTo>
                    <a:cubicBezTo>
                      <a:pt x="166688" y="60007"/>
                      <a:pt x="152400" y="55245"/>
                      <a:pt x="135255" y="55245"/>
                    </a:cubicBezTo>
                    <a:cubicBezTo>
                      <a:pt x="118110" y="55245"/>
                      <a:pt x="104775" y="59055"/>
                      <a:pt x="95250" y="65722"/>
                    </a:cubicBezTo>
                    <a:cubicBezTo>
                      <a:pt x="85725" y="73342"/>
                      <a:pt x="80963" y="82867"/>
                      <a:pt x="80963" y="94297"/>
                    </a:cubicBezTo>
                    <a:cubicBezTo>
                      <a:pt x="80963" y="105727"/>
                      <a:pt x="86678" y="114300"/>
                      <a:pt x="97155" y="121920"/>
                    </a:cubicBezTo>
                    <a:cubicBezTo>
                      <a:pt x="108585" y="129540"/>
                      <a:pt x="124778" y="136207"/>
                      <a:pt x="145733" y="142875"/>
                    </a:cubicBezTo>
                    <a:cubicBezTo>
                      <a:pt x="185738" y="155257"/>
                      <a:pt x="214313" y="169545"/>
                      <a:pt x="232410" y="187642"/>
                    </a:cubicBezTo>
                    <a:cubicBezTo>
                      <a:pt x="250508" y="205740"/>
                      <a:pt x="260033" y="227647"/>
                      <a:pt x="260033" y="253365"/>
                    </a:cubicBezTo>
                    <a:cubicBezTo>
                      <a:pt x="260033" y="282892"/>
                      <a:pt x="248603" y="305752"/>
                      <a:pt x="226695" y="321945"/>
                    </a:cubicBezTo>
                    <a:cubicBezTo>
                      <a:pt x="204788" y="338138"/>
                      <a:pt x="174308" y="346710"/>
                      <a:pt x="137160" y="346710"/>
                    </a:cubicBezTo>
                    <a:cubicBezTo>
                      <a:pt x="111443" y="346710"/>
                      <a:pt x="87630" y="341947"/>
                      <a:pt x="65723" y="332422"/>
                    </a:cubicBezTo>
                    <a:cubicBezTo>
                      <a:pt x="44768" y="322897"/>
                      <a:pt x="27623" y="309563"/>
                      <a:pt x="17145" y="293370"/>
                    </a:cubicBezTo>
                    <a:cubicBezTo>
                      <a:pt x="5715" y="277177"/>
                      <a:pt x="0" y="257175"/>
                      <a:pt x="0" y="236220"/>
                    </a:cubicBezTo>
                    <a:lnTo>
                      <a:pt x="69533" y="236220"/>
                    </a:lnTo>
                    <a:cubicBezTo>
                      <a:pt x="69533" y="273367"/>
                      <a:pt x="91440" y="292417"/>
                      <a:pt x="136208" y="292417"/>
                    </a:cubicBezTo>
                    <a:cubicBezTo>
                      <a:pt x="152400" y="292417"/>
                      <a:pt x="165735" y="288607"/>
                      <a:pt x="175260" y="281940"/>
                    </a:cubicBezTo>
                    <a:cubicBezTo>
                      <a:pt x="185738" y="275272"/>
                      <a:pt x="190500" y="265747"/>
                      <a:pt x="190500" y="253365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9" name="Graphic 98">
              <a:extLst>
                <a:ext uri="{FF2B5EF4-FFF2-40B4-BE49-F238E27FC236}">
                  <a16:creationId xmlns:a16="http://schemas.microsoft.com/office/drawing/2014/main" id="{A8988270-B9C5-3505-8515-0FADEFD6B80D}"/>
                </a:ext>
              </a:extLst>
            </p:cNvPr>
            <p:cNvGrpSpPr/>
            <p:nvPr/>
          </p:nvGrpSpPr>
          <p:grpSpPr>
            <a:xfrm>
              <a:off x="4700587" y="1650578"/>
              <a:ext cx="5859779" cy="1288835"/>
              <a:chOff x="4700587" y="1650578"/>
              <a:chExt cx="5859779" cy="1288835"/>
            </a:xfrm>
            <a:solidFill>
              <a:srgbClr val="585860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A2AA6AC-E71A-3552-2994-3F6D0AC9A268}"/>
                  </a:ext>
                </a:extLst>
              </p:cNvPr>
              <p:cNvSpPr/>
              <p:nvPr/>
            </p:nvSpPr>
            <p:spPr>
              <a:xfrm>
                <a:off x="4700587" y="1650682"/>
                <a:ext cx="479107" cy="543877"/>
              </a:xfrm>
              <a:custGeom>
                <a:avLst/>
                <a:gdLst>
                  <a:gd name="connsiteX0" fmla="*/ 239078 w 479107"/>
                  <a:gd name="connsiteY0" fmla="*/ 543877 h 543877"/>
                  <a:gd name="connsiteX1" fmla="*/ 141922 w 479107"/>
                  <a:gd name="connsiteY1" fmla="*/ 523875 h 543877"/>
                  <a:gd name="connsiteX2" fmla="*/ 65722 w 479107"/>
                  <a:gd name="connsiteY2" fmla="*/ 467677 h 543877"/>
                  <a:gd name="connsiteX3" fmla="*/ 17145 w 479107"/>
                  <a:gd name="connsiteY3" fmla="*/ 382905 h 543877"/>
                  <a:gd name="connsiteX4" fmla="*/ 0 w 479107"/>
                  <a:gd name="connsiteY4" fmla="*/ 276225 h 543877"/>
                  <a:gd name="connsiteX5" fmla="*/ 0 w 479107"/>
                  <a:gd name="connsiteY5" fmla="*/ 268605 h 543877"/>
                  <a:gd name="connsiteX6" fmla="*/ 17145 w 479107"/>
                  <a:gd name="connsiteY6" fmla="*/ 161925 h 543877"/>
                  <a:gd name="connsiteX7" fmla="*/ 65722 w 479107"/>
                  <a:gd name="connsiteY7" fmla="*/ 76200 h 543877"/>
                  <a:gd name="connsiteX8" fmla="*/ 140970 w 479107"/>
                  <a:gd name="connsiteY8" fmla="*/ 20002 h 543877"/>
                  <a:gd name="connsiteX9" fmla="*/ 238125 w 479107"/>
                  <a:gd name="connsiteY9" fmla="*/ 0 h 543877"/>
                  <a:gd name="connsiteX10" fmla="*/ 336232 w 479107"/>
                  <a:gd name="connsiteY10" fmla="*/ 20002 h 543877"/>
                  <a:gd name="connsiteX11" fmla="*/ 412432 w 479107"/>
                  <a:gd name="connsiteY11" fmla="*/ 76200 h 543877"/>
                  <a:gd name="connsiteX12" fmla="*/ 461963 w 479107"/>
                  <a:gd name="connsiteY12" fmla="*/ 161925 h 543877"/>
                  <a:gd name="connsiteX13" fmla="*/ 479107 w 479107"/>
                  <a:gd name="connsiteY13" fmla="*/ 268605 h 543877"/>
                  <a:gd name="connsiteX14" fmla="*/ 479107 w 479107"/>
                  <a:gd name="connsiteY14" fmla="*/ 276225 h 543877"/>
                  <a:gd name="connsiteX15" fmla="*/ 461963 w 479107"/>
                  <a:gd name="connsiteY15" fmla="*/ 382905 h 543877"/>
                  <a:gd name="connsiteX16" fmla="*/ 412432 w 479107"/>
                  <a:gd name="connsiteY16" fmla="*/ 467677 h 543877"/>
                  <a:gd name="connsiteX17" fmla="*/ 336232 w 479107"/>
                  <a:gd name="connsiteY17" fmla="*/ 523875 h 543877"/>
                  <a:gd name="connsiteX18" fmla="*/ 239078 w 479107"/>
                  <a:gd name="connsiteY18" fmla="*/ 543877 h 543877"/>
                  <a:gd name="connsiteX19" fmla="*/ 239078 w 479107"/>
                  <a:gd name="connsiteY19" fmla="*/ 461010 h 543877"/>
                  <a:gd name="connsiteX20" fmla="*/ 314325 w 479107"/>
                  <a:gd name="connsiteY20" fmla="*/ 438150 h 543877"/>
                  <a:gd name="connsiteX21" fmla="*/ 359093 w 479107"/>
                  <a:gd name="connsiteY21" fmla="*/ 373380 h 543877"/>
                  <a:gd name="connsiteX22" fmla="*/ 374332 w 479107"/>
                  <a:gd name="connsiteY22" fmla="*/ 276225 h 543877"/>
                  <a:gd name="connsiteX23" fmla="*/ 374332 w 479107"/>
                  <a:gd name="connsiteY23" fmla="*/ 267652 h 543877"/>
                  <a:gd name="connsiteX24" fmla="*/ 359093 w 479107"/>
                  <a:gd name="connsiteY24" fmla="*/ 171450 h 543877"/>
                  <a:gd name="connsiteX25" fmla="*/ 313372 w 479107"/>
                  <a:gd name="connsiteY25" fmla="*/ 106680 h 543877"/>
                  <a:gd name="connsiteX26" fmla="*/ 239078 w 479107"/>
                  <a:gd name="connsiteY26" fmla="*/ 83820 h 543877"/>
                  <a:gd name="connsiteX27" fmla="*/ 164782 w 479107"/>
                  <a:gd name="connsiteY27" fmla="*/ 106680 h 543877"/>
                  <a:gd name="connsiteX28" fmla="*/ 120968 w 479107"/>
                  <a:gd name="connsiteY28" fmla="*/ 171450 h 543877"/>
                  <a:gd name="connsiteX29" fmla="*/ 106680 w 479107"/>
                  <a:gd name="connsiteY29" fmla="*/ 268605 h 543877"/>
                  <a:gd name="connsiteX30" fmla="*/ 106680 w 479107"/>
                  <a:gd name="connsiteY30" fmla="*/ 277177 h 543877"/>
                  <a:gd name="connsiteX31" fmla="*/ 120968 w 479107"/>
                  <a:gd name="connsiteY31" fmla="*/ 374333 h 543877"/>
                  <a:gd name="connsiteX32" fmla="*/ 165735 w 479107"/>
                  <a:gd name="connsiteY32" fmla="*/ 439102 h 543877"/>
                  <a:gd name="connsiteX33" fmla="*/ 239078 w 479107"/>
                  <a:gd name="connsiteY33" fmla="*/ 461010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79107" h="543877">
                    <a:moveTo>
                      <a:pt x="239078" y="543877"/>
                    </a:moveTo>
                    <a:cubicBezTo>
                      <a:pt x="203835" y="543877"/>
                      <a:pt x="170497" y="537210"/>
                      <a:pt x="141922" y="523875"/>
                    </a:cubicBezTo>
                    <a:cubicBezTo>
                      <a:pt x="112395" y="510540"/>
                      <a:pt x="87630" y="491490"/>
                      <a:pt x="65722" y="467677"/>
                    </a:cubicBezTo>
                    <a:cubicBezTo>
                      <a:pt x="44768" y="443865"/>
                      <a:pt x="28575" y="415290"/>
                      <a:pt x="17145" y="382905"/>
                    </a:cubicBezTo>
                    <a:cubicBezTo>
                      <a:pt x="5715" y="350520"/>
                      <a:pt x="0" y="314325"/>
                      <a:pt x="0" y="276225"/>
                    </a:cubicBezTo>
                    <a:lnTo>
                      <a:pt x="0" y="268605"/>
                    </a:lnTo>
                    <a:cubicBezTo>
                      <a:pt x="0" y="229552"/>
                      <a:pt x="5715" y="194310"/>
                      <a:pt x="17145" y="161925"/>
                    </a:cubicBezTo>
                    <a:cubicBezTo>
                      <a:pt x="28575" y="129540"/>
                      <a:pt x="44768" y="100965"/>
                      <a:pt x="65722" y="76200"/>
                    </a:cubicBezTo>
                    <a:cubicBezTo>
                      <a:pt x="86678" y="52388"/>
                      <a:pt x="112395" y="33338"/>
                      <a:pt x="140970" y="20002"/>
                    </a:cubicBezTo>
                    <a:cubicBezTo>
                      <a:pt x="170497" y="6667"/>
                      <a:pt x="202882" y="0"/>
                      <a:pt x="238125" y="0"/>
                    </a:cubicBezTo>
                    <a:cubicBezTo>
                      <a:pt x="274320" y="0"/>
                      <a:pt x="306705" y="6667"/>
                      <a:pt x="336232" y="20002"/>
                    </a:cubicBezTo>
                    <a:cubicBezTo>
                      <a:pt x="365760" y="33338"/>
                      <a:pt x="391478" y="52388"/>
                      <a:pt x="412432" y="76200"/>
                    </a:cubicBezTo>
                    <a:cubicBezTo>
                      <a:pt x="433388" y="100013"/>
                      <a:pt x="450532" y="128588"/>
                      <a:pt x="461963" y="161925"/>
                    </a:cubicBezTo>
                    <a:cubicBezTo>
                      <a:pt x="473393" y="194310"/>
                      <a:pt x="479107" y="230505"/>
                      <a:pt x="479107" y="268605"/>
                    </a:cubicBezTo>
                    <a:lnTo>
                      <a:pt x="479107" y="276225"/>
                    </a:lnTo>
                    <a:cubicBezTo>
                      <a:pt x="479107" y="315277"/>
                      <a:pt x="473393" y="350520"/>
                      <a:pt x="461963" y="382905"/>
                    </a:cubicBezTo>
                    <a:cubicBezTo>
                      <a:pt x="450532" y="415290"/>
                      <a:pt x="434340" y="443865"/>
                      <a:pt x="412432" y="467677"/>
                    </a:cubicBezTo>
                    <a:cubicBezTo>
                      <a:pt x="391478" y="491490"/>
                      <a:pt x="365760" y="510540"/>
                      <a:pt x="336232" y="523875"/>
                    </a:cubicBezTo>
                    <a:cubicBezTo>
                      <a:pt x="307657" y="537210"/>
                      <a:pt x="275272" y="543877"/>
                      <a:pt x="239078" y="543877"/>
                    </a:cubicBezTo>
                    <a:close/>
                    <a:moveTo>
                      <a:pt x="239078" y="461010"/>
                    </a:moveTo>
                    <a:cubicBezTo>
                      <a:pt x="269557" y="461010"/>
                      <a:pt x="294322" y="453390"/>
                      <a:pt x="314325" y="438150"/>
                    </a:cubicBezTo>
                    <a:cubicBezTo>
                      <a:pt x="334328" y="422910"/>
                      <a:pt x="349568" y="401002"/>
                      <a:pt x="359093" y="373380"/>
                    </a:cubicBezTo>
                    <a:cubicBezTo>
                      <a:pt x="369570" y="345758"/>
                      <a:pt x="374332" y="313372"/>
                      <a:pt x="374332" y="276225"/>
                    </a:cubicBezTo>
                    <a:lnTo>
                      <a:pt x="374332" y="267652"/>
                    </a:lnTo>
                    <a:cubicBezTo>
                      <a:pt x="374332" y="231458"/>
                      <a:pt x="369570" y="199072"/>
                      <a:pt x="359093" y="171450"/>
                    </a:cubicBezTo>
                    <a:cubicBezTo>
                      <a:pt x="348615" y="143827"/>
                      <a:pt x="333375" y="121920"/>
                      <a:pt x="313372" y="106680"/>
                    </a:cubicBezTo>
                    <a:cubicBezTo>
                      <a:pt x="293370" y="91440"/>
                      <a:pt x="268605" y="83820"/>
                      <a:pt x="239078" y="83820"/>
                    </a:cubicBezTo>
                    <a:cubicBezTo>
                      <a:pt x="209550" y="83820"/>
                      <a:pt x="184785" y="91440"/>
                      <a:pt x="164782" y="106680"/>
                    </a:cubicBezTo>
                    <a:cubicBezTo>
                      <a:pt x="144780" y="121920"/>
                      <a:pt x="130493" y="143827"/>
                      <a:pt x="120968" y="171450"/>
                    </a:cubicBezTo>
                    <a:cubicBezTo>
                      <a:pt x="111443" y="199072"/>
                      <a:pt x="106680" y="231458"/>
                      <a:pt x="106680" y="268605"/>
                    </a:cubicBezTo>
                    <a:lnTo>
                      <a:pt x="106680" y="277177"/>
                    </a:lnTo>
                    <a:cubicBezTo>
                      <a:pt x="106680" y="314325"/>
                      <a:pt x="111443" y="346710"/>
                      <a:pt x="120968" y="374333"/>
                    </a:cubicBezTo>
                    <a:cubicBezTo>
                      <a:pt x="130493" y="401955"/>
                      <a:pt x="145732" y="423863"/>
                      <a:pt x="165735" y="439102"/>
                    </a:cubicBezTo>
                    <a:cubicBezTo>
                      <a:pt x="184785" y="453390"/>
                      <a:pt x="209550" y="461010"/>
                      <a:pt x="239078" y="461010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1583F81-A4E2-9AD6-E148-64A5D844A571}"/>
                  </a:ext>
                </a:extLst>
              </p:cNvPr>
              <p:cNvSpPr/>
              <p:nvPr/>
            </p:nvSpPr>
            <p:spPr>
              <a:xfrm>
                <a:off x="5223509" y="1658302"/>
                <a:ext cx="421957" cy="529589"/>
              </a:xfrm>
              <a:custGeom>
                <a:avLst/>
                <a:gdLst>
                  <a:gd name="connsiteX0" fmla="*/ 0 w 421957"/>
                  <a:gd name="connsiteY0" fmla="*/ 528638 h 529589"/>
                  <a:gd name="connsiteX1" fmla="*/ 0 w 421957"/>
                  <a:gd name="connsiteY1" fmla="*/ 464820 h 529589"/>
                  <a:gd name="connsiteX2" fmla="*/ 56197 w 421957"/>
                  <a:gd name="connsiteY2" fmla="*/ 454342 h 529589"/>
                  <a:gd name="connsiteX3" fmla="*/ 56197 w 421957"/>
                  <a:gd name="connsiteY3" fmla="*/ 74295 h 529589"/>
                  <a:gd name="connsiteX4" fmla="*/ 0 w 421957"/>
                  <a:gd name="connsiteY4" fmla="*/ 63817 h 529589"/>
                  <a:gd name="connsiteX5" fmla="*/ 0 w 421957"/>
                  <a:gd name="connsiteY5" fmla="*/ 0 h 529589"/>
                  <a:gd name="connsiteX6" fmla="*/ 421958 w 421957"/>
                  <a:gd name="connsiteY6" fmla="*/ 0 h 529589"/>
                  <a:gd name="connsiteX7" fmla="*/ 421958 w 421957"/>
                  <a:gd name="connsiteY7" fmla="*/ 144780 h 529589"/>
                  <a:gd name="connsiteX8" fmla="*/ 340042 w 421957"/>
                  <a:gd name="connsiteY8" fmla="*/ 144780 h 529589"/>
                  <a:gd name="connsiteX9" fmla="*/ 335280 w 421957"/>
                  <a:gd name="connsiteY9" fmla="*/ 81915 h 529589"/>
                  <a:gd name="connsiteX10" fmla="*/ 162878 w 421957"/>
                  <a:gd name="connsiteY10" fmla="*/ 81915 h 529589"/>
                  <a:gd name="connsiteX11" fmla="*/ 162878 w 421957"/>
                  <a:gd name="connsiteY11" fmla="*/ 227647 h 529589"/>
                  <a:gd name="connsiteX12" fmla="*/ 348615 w 421957"/>
                  <a:gd name="connsiteY12" fmla="*/ 227647 h 529589"/>
                  <a:gd name="connsiteX13" fmla="*/ 348615 w 421957"/>
                  <a:gd name="connsiteY13" fmla="*/ 309563 h 529589"/>
                  <a:gd name="connsiteX14" fmla="*/ 162878 w 421957"/>
                  <a:gd name="connsiteY14" fmla="*/ 309563 h 529589"/>
                  <a:gd name="connsiteX15" fmla="*/ 162878 w 421957"/>
                  <a:gd name="connsiteY15" fmla="*/ 455295 h 529589"/>
                  <a:gd name="connsiteX16" fmla="*/ 220028 w 421957"/>
                  <a:gd name="connsiteY16" fmla="*/ 465772 h 529589"/>
                  <a:gd name="connsiteX17" fmla="*/ 220028 w 421957"/>
                  <a:gd name="connsiteY17" fmla="*/ 529590 h 529589"/>
                  <a:gd name="connsiteX18" fmla="*/ 0 w 421957"/>
                  <a:gd name="connsiteY18" fmla="*/ 529590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21957" h="529589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421958" y="0"/>
                    </a:lnTo>
                    <a:lnTo>
                      <a:pt x="421958" y="144780"/>
                    </a:lnTo>
                    <a:lnTo>
                      <a:pt x="340042" y="144780"/>
                    </a:lnTo>
                    <a:lnTo>
                      <a:pt x="335280" y="81915"/>
                    </a:lnTo>
                    <a:lnTo>
                      <a:pt x="162878" y="81915"/>
                    </a:lnTo>
                    <a:lnTo>
                      <a:pt x="162878" y="227647"/>
                    </a:lnTo>
                    <a:lnTo>
                      <a:pt x="348615" y="227647"/>
                    </a:lnTo>
                    <a:lnTo>
                      <a:pt x="348615" y="309563"/>
                    </a:lnTo>
                    <a:lnTo>
                      <a:pt x="162878" y="309563"/>
                    </a:lnTo>
                    <a:lnTo>
                      <a:pt x="162878" y="455295"/>
                    </a:lnTo>
                    <a:lnTo>
                      <a:pt x="220028" y="465772"/>
                    </a:lnTo>
                    <a:lnTo>
                      <a:pt x="220028" y="529590"/>
                    </a:lnTo>
                    <a:lnTo>
                      <a:pt x="0" y="52959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F58AD3A-2C2C-18CF-D0A9-A927F34B8503}"/>
                  </a:ext>
                </a:extLst>
              </p:cNvPr>
              <p:cNvSpPr/>
              <p:nvPr/>
            </p:nvSpPr>
            <p:spPr>
              <a:xfrm>
                <a:off x="5860732" y="1658302"/>
                <a:ext cx="535305" cy="536257"/>
              </a:xfrm>
              <a:custGeom>
                <a:avLst/>
                <a:gdLst>
                  <a:gd name="connsiteX0" fmla="*/ 267653 w 535305"/>
                  <a:gd name="connsiteY0" fmla="*/ 536257 h 536257"/>
                  <a:gd name="connsiteX1" fmla="*/ 157163 w 535305"/>
                  <a:gd name="connsiteY1" fmla="*/ 514350 h 536257"/>
                  <a:gd name="connsiteX2" fmla="*/ 82868 w 535305"/>
                  <a:gd name="connsiteY2" fmla="*/ 451485 h 536257"/>
                  <a:gd name="connsiteX3" fmla="*/ 56198 w 535305"/>
                  <a:gd name="connsiteY3" fmla="*/ 350520 h 536257"/>
                  <a:gd name="connsiteX4" fmla="*/ 56198 w 535305"/>
                  <a:gd name="connsiteY4" fmla="*/ 74295 h 536257"/>
                  <a:gd name="connsiteX5" fmla="*/ 0 w 535305"/>
                  <a:gd name="connsiteY5" fmla="*/ 63817 h 536257"/>
                  <a:gd name="connsiteX6" fmla="*/ 0 w 535305"/>
                  <a:gd name="connsiteY6" fmla="*/ 0 h 536257"/>
                  <a:gd name="connsiteX7" fmla="*/ 219075 w 535305"/>
                  <a:gd name="connsiteY7" fmla="*/ 0 h 536257"/>
                  <a:gd name="connsiteX8" fmla="*/ 219075 w 535305"/>
                  <a:gd name="connsiteY8" fmla="*/ 63817 h 536257"/>
                  <a:gd name="connsiteX9" fmla="*/ 161925 w 535305"/>
                  <a:gd name="connsiteY9" fmla="*/ 74295 h 536257"/>
                  <a:gd name="connsiteX10" fmla="*/ 161925 w 535305"/>
                  <a:gd name="connsiteY10" fmla="*/ 350520 h 536257"/>
                  <a:gd name="connsiteX11" fmla="*/ 174307 w 535305"/>
                  <a:gd name="connsiteY11" fmla="*/ 408622 h 536257"/>
                  <a:gd name="connsiteX12" fmla="*/ 210503 w 535305"/>
                  <a:gd name="connsiteY12" fmla="*/ 442913 h 536257"/>
                  <a:gd name="connsiteX13" fmla="*/ 266700 w 535305"/>
                  <a:gd name="connsiteY13" fmla="*/ 454342 h 536257"/>
                  <a:gd name="connsiteX14" fmla="*/ 323850 w 535305"/>
                  <a:gd name="connsiteY14" fmla="*/ 442913 h 536257"/>
                  <a:gd name="connsiteX15" fmla="*/ 360045 w 535305"/>
                  <a:gd name="connsiteY15" fmla="*/ 408622 h 536257"/>
                  <a:gd name="connsiteX16" fmla="*/ 372428 w 535305"/>
                  <a:gd name="connsiteY16" fmla="*/ 350520 h 536257"/>
                  <a:gd name="connsiteX17" fmla="*/ 372428 w 535305"/>
                  <a:gd name="connsiteY17" fmla="*/ 74295 h 536257"/>
                  <a:gd name="connsiteX18" fmla="*/ 316230 w 535305"/>
                  <a:gd name="connsiteY18" fmla="*/ 63817 h 536257"/>
                  <a:gd name="connsiteX19" fmla="*/ 316230 w 535305"/>
                  <a:gd name="connsiteY19" fmla="*/ 0 h 536257"/>
                  <a:gd name="connsiteX20" fmla="*/ 535305 w 535305"/>
                  <a:gd name="connsiteY20" fmla="*/ 0 h 536257"/>
                  <a:gd name="connsiteX21" fmla="*/ 535305 w 535305"/>
                  <a:gd name="connsiteY21" fmla="*/ 63817 h 536257"/>
                  <a:gd name="connsiteX22" fmla="*/ 478155 w 535305"/>
                  <a:gd name="connsiteY22" fmla="*/ 74295 h 536257"/>
                  <a:gd name="connsiteX23" fmla="*/ 478155 w 535305"/>
                  <a:gd name="connsiteY23" fmla="*/ 350520 h 536257"/>
                  <a:gd name="connsiteX24" fmla="*/ 451485 w 535305"/>
                  <a:gd name="connsiteY24" fmla="*/ 451485 h 536257"/>
                  <a:gd name="connsiteX25" fmla="*/ 377190 w 535305"/>
                  <a:gd name="connsiteY25" fmla="*/ 514350 h 536257"/>
                  <a:gd name="connsiteX26" fmla="*/ 267653 w 535305"/>
                  <a:gd name="connsiteY26" fmla="*/ 536257 h 536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5305" h="536257">
                    <a:moveTo>
                      <a:pt x="267653" y="536257"/>
                    </a:moveTo>
                    <a:cubicBezTo>
                      <a:pt x="225743" y="536257"/>
                      <a:pt x="188595" y="528638"/>
                      <a:pt x="157163" y="514350"/>
                    </a:cubicBezTo>
                    <a:cubicBezTo>
                      <a:pt x="125730" y="500063"/>
                      <a:pt x="100013" y="479107"/>
                      <a:pt x="82868" y="451485"/>
                    </a:cubicBezTo>
                    <a:cubicBezTo>
                      <a:pt x="64770" y="423863"/>
                      <a:pt x="56198" y="390525"/>
                      <a:pt x="56198" y="350520"/>
                    </a:cubicBez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1925" y="74295"/>
                    </a:lnTo>
                    <a:lnTo>
                      <a:pt x="161925" y="350520"/>
                    </a:lnTo>
                    <a:cubicBezTo>
                      <a:pt x="161925" y="373380"/>
                      <a:pt x="165735" y="393382"/>
                      <a:pt x="174307" y="408622"/>
                    </a:cubicBezTo>
                    <a:cubicBezTo>
                      <a:pt x="182880" y="423863"/>
                      <a:pt x="195263" y="435292"/>
                      <a:pt x="210503" y="442913"/>
                    </a:cubicBezTo>
                    <a:cubicBezTo>
                      <a:pt x="226695" y="450532"/>
                      <a:pt x="244793" y="454342"/>
                      <a:pt x="266700" y="454342"/>
                    </a:cubicBezTo>
                    <a:cubicBezTo>
                      <a:pt x="288607" y="454342"/>
                      <a:pt x="307657" y="450532"/>
                      <a:pt x="323850" y="442913"/>
                    </a:cubicBezTo>
                    <a:cubicBezTo>
                      <a:pt x="340043" y="435292"/>
                      <a:pt x="351473" y="423863"/>
                      <a:pt x="360045" y="408622"/>
                    </a:cubicBezTo>
                    <a:cubicBezTo>
                      <a:pt x="368618" y="393382"/>
                      <a:pt x="372428" y="373380"/>
                      <a:pt x="372428" y="350520"/>
                    </a:cubicBezTo>
                    <a:lnTo>
                      <a:pt x="372428" y="74295"/>
                    </a:lnTo>
                    <a:lnTo>
                      <a:pt x="316230" y="63817"/>
                    </a:lnTo>
                    <a:lnTo>
                      <a:pt x="316230" y="0"/>
                    </a:lnTo>
                    <a:lnTo>
                      <a:pt x="535305" y="0"/>
                    </a:lnTo>
                    <a:lnTo>
                      <a:pt x="535305" y="63817"/>
                    </a:lnTo>
                    <a:lnTo>
                      <a:pt x="478155" y="74295"/>
                    </a:lnTo>
                    <a:lnTo>
                      <a:pt x="478155" y="350520"/>
                    </a:lnTo>
                    <a:cubicBezTo>
                      <a:pt x="478155" y="390525"/>
                      <a:pt x="469582" y="423863"/>
                      <a:pt x="451485" y="451485"/>
                    </a:cubicBezTo>
                    <a:cubicBezTo>
                      <a:pt x="433388" y="479107"/>
                      <a:pt x="408623" y="500063"/>
                      <a:pt x="377190" y="514350"/>
                    </a:cubicBezTo>
                    <a:cubicBezTo>
                      <a:pt x="346710" y="528638"/>
                      <a:pt x="309563" y="536257"/>
                      <a:pt x="267653" y="536257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F8B70D0-1245-AC84-B989-08A5AFC282D6}"/>
                  </a:ext>
                </a:extLst>
              </p:cNvPr>
              <p:cNvSpPr/>
              <p:nvPr/>
            </p:nvSpPr>
            <p:spPr>
              <a:xfrm>
                <a:off x="6432232" y="1658302"/>
                <a:ext cx="548640" cy="529589"/>
              </a:xfrm>
              <a:custGeom>
                <a:avLst/>
                <a:gdLst>
                  <a:gd name="connsiteX0" fmla="*/ 0 w 548640"/>
                  <a:gd name="connsiteY0" fmla="*/ 528638 h 529589"/>
                  <a:gd name="connsiteX1" fmla="*/ 0 w 548640"/>
                  <a:gd name="connsiteY1" fmla="*/ 464820 h 529589"/>
                  <a:gd name="connsiteX2" fmla="*/ 56198 w 548640"/>
                  <a:gd name="connsiteY2" fmla="*/ 454342 h 529589"/>
                  <a:gd name="connsiteX3" fmla="*/ 56198 w 548640"/>
                  <a:gd name="connsiteY3" fmla="*/ 74295 h 529589"/>
                  <a:gd name="connsiteX4" fmla="*/ 0 w 548640"/>
                  <a:gd name="connsiteY4" fmla="*/ 63817 h 529589"/>
                  <a:gd name="connsiteX5" fmla="*/ 0 w 548640"/>
                  <a:gd name="connsiteY5" fmla="*/ 0 h 529589"/>
                  <a:gd name="connsiteX6" fmla="*/ 56198 w 548640"/>
                  <a:gd name="connsiteY6" fmla="*/ 0 h 529589"/>
                  <a:gd name="connsiteX7" fmla="*/ 163830 w 548640"/>
                  <a:gd name="connsiteY7" fmla="*/ 0 h 529589"/>
                  <a:gd name="connsiteX8" fmla="*/ 394335 w 548640"/>
                  <a:gd name="connsiteY8" fmla="*/ 367665 h 529589"/>
                  <a:gd name="connsiteX9" fmla="*/ 396240 w 548640"/>
                  <a:gd name="connsiteY9" fmla="*/ 367665 h 529589"/>
                  <a:gd name="connsiteX10" fmla="*/ 396240 w 548640"/>
                  <a:gd name="connsiteY10" fmla="*/ 75247 h 529589"/>
                  <a:gd name="connsiteX11" fmla="*/ 328613 w 548640"/>
                  <a:gd name="connsiteY11" fmla="*/ 64770 h 529589"/>
                  <a:gd name="connsiteX12" fmla="*/ 328613 w 548640"/>
                  <a:gd name="connsiteY12" fmla="*/ 952 h 529589"/>
                  <a:gd name="connsiteX13" fmla="*/ 491490 w 548640"/>
                  <a:gd name="connsiteY13" fmla="*/ 952 h 529589"/>
                  <a:gd name="connsiteX14" fmla="*/ 548640 w 548640"/>
                  <a:gd name="connsiteY14" fmla="*/ 952 h 529589"/>
                  <a:gd name="connsiteX15" fmla="*/ 548640 w 548640"/>
                  <a:gd name="connsiteY15" fmla="*/ 64770 h 529589"/>
                  <a:gd name="connsiteX16" fmla="*/ 491490 w 548640"/>
                  <a:gd name="connsiteY16" fmla="*/ 75247 h 529589"/>
                  <a:gd name="connsiteX17" fmla="*/ 491490 w 548640"/>
                  <a:gd name="connsiteY17" fmla="*/ 529590 h 529589"/>
                  <a:gd name="connsiteX18" fmla="*/ 388620 w 548640"/>
                  <a:gd name="connsiteY18" fmla="*/ 529590 h 529589"/>
                  <a:gd name="connsiteX19" fmla="*/ 152400 w 548640"/>
                  <a:gd name="connsiteY19" fmla="*/ 165735 h 529589"/>
                  <a:gd name="connsiteX20" fmla="*/ 150495 w 548640"/>
                  <a:gd name="connsiteY20" fmla="*/ 165735 h 529589"/>
                  <a:gd name="connsiteX21" fmla="*/ 150495 w 548640"/>
                  <a:gd name="connsiteY21" fmla="*/ 454342 h 529589"/>
                  <a:gd name="connsiteX22" fmla="*/ 218123 w 548640"/>
                  <a:gd name="connsiteY22" fmla="*/ 464820 h 529589"/>
                  <a:gd name="connsiteX23" fmla="*/ 218123 w 548640"/>
                  <a:gd name="connsiteY23" fmla="*/ 528638 h 529589"/>
                  <a:gd name="connsiteX24" fmla="*/ 0 w 548640"/>
                  <a:gd name="connsiteY24" fmla="*/ 528638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8640" h="529589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56198" y="0"/>
                    </a:lnTo>
                    <a:lnTo>
                      <a:pt x="163830" y="0"/>
                    </a:lnTo>
                    <a:lnTo>
                      <a:pt x="394335" y="367665"/>
                    </a:lnTo>
                    <a:lnTo>
                      <a:pt x="396240" y="367665"/>
                    </a:lnTo>
                    <a:lnTo>
                      <a:pt x="396240" y="75247"/>
                    </a:lnTo>
                    <a:lnTo>
                      <a:pt x="328613" y="64770"/>
                    </a:lnTo>
                    <a:lnTo>
                      <a:pt x="328613" y="952"/>
                    </a:lnTo>
                    <a:lnTo>
                      <a:pt x="491490" y="952"/>
                    </a:lnTo>
                    <a:lnTo>
                      <a:pt x="548640" y="952"/>
                    </a:lnTo>
                    <a:lnTo>
                      <a:pt x="548640" y="64770"/>
                    </a:lnTo>
                    <a:lnTo>
                      <a:pt x="491490" y="75247"/>
                    </a:lnTo>
                    <a:lnTo>
                      <a:pt x="491490" y="529590"/>
                    </a:lnTo>
                    <a:lnTo>
                      <a:pt x="388620" y="529590"/>
                    </a:lnTo>
                    <a:lnTo>
                      <a:pt x="152400" y="165735"/>
                    </a:lnTo>
                    <a:lnTo>
                      <a:pt x="150495" y="165735"/>
                    </a:lnTo>
                    <a:lnTo>
                      <a:pt x="150495" y="454342"/>
                    </a:lnTo>
                    <a:lnTo>
                      <a:pt x="218123" y="464820"/>
                    </a:lnTo>
                    <a:lnTo>
                      <a:pt x="218123" y="528638"/>
                    </a:lnTo>
                    <a:lnTo>
                      <a:pt x="0" y="528638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E78DD60-1228-4539-95B6-4286A89581DF}"/>
                  </a:ext>
                </a:extLst>
              </p:cNvPr>
              <p:cNvSpPr/>
              <p:nvPr/>
            </p:nvSpPr>
            <p:spPr>
              <a:xfrm>
                <a:off x="7015162" y="1658302"/>
                <a:ext cx="219075" cy="528637"/>
              </a:xfrm>
              <a:custGeom>
                <a:avLst/>
                <a:gdLst>
                  <a:gd name="connsiteX0" fmla="*/ 0 w 219075"/>
                  <a:gd name="connsiteY0" fmla="*/ 528638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7 w 219075"/>
                  <a:gd name="connsiteY8" fmla="*/ 74295 h 528637"/>
                  <a:gd name="connsiteX9" fmla="*/ 162877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8 h 528637"/>
                  <a:gd name="connsiteX12" fmla="*/ 0 w 219075"/>
                  <a:gd name="connsiteY12" fmla="*/ 528638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7" y="74295"/>
                    </a:lnTo>
                    <a:lnTo>
                      <a:pt x="162877" y="454342"/>
                    </a:lnTo>
                    <a:lnTo>
                      <a:pt x="219075" y="464820"/>
                    </a:lnTo>
                    <a:lnTo>
                      <a:pt x="219075" y="528638"/>
                    </a:lnTo>
                    <a:lnTo>
                      <a:pt x="0" y="528638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2D2937-CA79-69F6-3C23-9BE5642751C6}"/>
                  </a:ext>
                </a:extLst>
              </p:cNvPr>
              <p:cNvSpPr/>
              <p:nvPr/>
            </p:nvSpPr>
            <p:spPr>
              <a:xfrm>
                <a:off x="7266622" y="1657349"/>
                <a:ext cx="534352" cy="529590"/>
              </a:xfrm>
              <a:custGeom>
                <a:avLst/>
                <a:gdLst>
                  <a:gd name="connsiteX0" fmla="*/ 218122 w 534352"/>
                  <a:gd name="connsiteY0" fmla="*/ 529590 h 529590"/>
                  <a:gd name="connsiteX1" fmla="*/ 47625 w 534352"/>
                  <a:gd name="connsiteY1" fmla="*/ 69533 h 529590"/>
                  <a:gd name="connsiteX2" fmla="*/ 0 w 534352"/>
                  <a:gd name="connsiteY2" fmla="*/ 63817 h 529590"/>
                  <a:gd name="connsiteX3" fmla="*/ 0 w 534352"/>
                  <a:gd name="connsiteY3" fmla="*/ 0 h 529590"/>
                  <a:gd name="connsiteX4" fmla="*/ 210502 w 534352"/>
                  <a:gd name="connsiteY4" fmla="*/ 0 h 529590"/>
                  <a:gd name="connsiteX5" fmla="*/ 210502 w 534352"/>
                  <a:gd name="connsiteY5" fmla="*/ 63817 h 529590"/>
                  <a:gd name="connsiteX6" fmla="*/ 162877 w 534352"/>
                  <a:gd name="connsiteY6" fmla="*/ 71438 h 529590"/>
                  <a:gd name="connsiteX7" fmla="*/ 266700 w 534352"/>
                  <a:gd name="connsiteY7" fmla="*/ 383858 h 529590"/>
                  <a:gd name="connsiteX8" fmla="*/ 274320 w 534352"/>
                  <a:gd name="connsiteY8" fmla="*/ 413385 h 529590"/>
                  <a:gd name="connsiteX9" fmla="*/ 276225 w 534352"/>
                  <a:gd name="connsiteY9" fmla="*/ 413385 h 529590"/>
                  <a:gd name="connsiteX10" fmla="*/ 283845 w 534352"/>
                  <a:gd name="connsiteY10" fmla="*/ 384810 h 529590"/>
                  <a:gd name="connsiteX11" fmla="*/ 387667 w 534352"/>
                  <a:gd name="connsiteY11" fmla="*/ 71438 h 529590"/>
                  <a:gd name="connsiteX12" fmla="*/ 332422 w 534352"/>
                  <a:gd name="connsiteY12" fmla="*/ 63817 h 529590"/>
                  <a:gd name="connsiteX13" fmla="*/ 332422 w 534352"/>
                  <a:gd name="connsiteY13" fmla="*/ 0 h 529590"/>
                  <a:gd name="connsiteX14" fmla="*/ 534352 w 534352"/>
                  <a:gd name="connsiteY14" fmla="*/ 0 h 529590"/>
                  <a:gd name="connsiteX15" fmla="*/ 534352 w 534352"/>
                  <a:gd name="connsiteY15" fmla="*/ 63817 h 529590"/>
                  <a:gd name="connsiteX16" fmla="*/ 486727 w 534352"/>
                  <a:gd name="connsiteY16" fmla="*/ 69533 h 529590"/>
                  <a:gd name="connsiteX17" fmla="*/ 326707 w 534352"/>
                  <a:gd name="connsiteY17" fmla="*/ 529590 h 529590"/>
                  <a:gd name="connsiteX18" fmla="*/ 218122 w 534352"/>
                  <a:gd name="connsiteY18" fmla="*/ 529590 h 52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352" h="529590">
                    <a:moveTo>
                      <a:pt x="218122" y="529590"/>
                    </a:moveTo>
                    <a:lnTo>
                      <a:pt x="47625" y="69533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0502" y="0"/>
                    </a:lnTo>
                    <a:lnTo>
                      <a:pt x="210502" y="63817"/>
                    </a:lnTo>
                    <a:lnTo>
                      <a:pt x="162877" y="71438"/>
                    </a:lnTo>
                    <a:lnTo>
                      <a:pt x="266700" y="383858"/>
                    </a:lnTo>
                    <a:lnTo>
                      <a:pt x="274320" y="413385"/>
                    </a:lnTo>
                    <a:lnTo>
                      <a:pt x="276225" y="413385"/>
                    </a:lnTo>
                    <a:lnTo>
                      <a:pt x="283845" y="384810"/>
                    </a:lnTo>
                    <a:lnTo>
                      <a:pt x="387667" y="71438"/>
                    </a:lnTo>
                    <a:lnTo>
                      <a:pt x="332422" y="63817"/>
                    </a:lnTo>
                    <a:lnTo>
                      <a:pt x="332422" y="0"/>
                    </a:lnTo>
                    <a:lnTo>
                      <a:pt x="534352" y="0"/>
                    </a:lnTo>
                    <a:lnTo>
                      <a:pt x="534352" y="63817"/>
                    </a:lnTo>
                    <a:lnTo>
                      <a:pt x="486727" y="69533"/>
                    </a:lnTo>
                    <a:lnTo>
                      <a:pt x="326707" y="529590"/>
                    </a:lnTo>
                    <a:lnTo>
                      <a:pt x="218122" y="52959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7B9BA46-4275-D0CE-0A62-EE85D9AE0527}"/>
                  </a:ext>
                </a:extLst>
              </p:cNvPr>
              <p:cNvSpPr/>
              <p:nvPr/>
            </p:nvSpPr>
            <p:spPr>
              <a:xfrm>
                <a:off x="7833360" y="1658302"/>
                <a:ext cx="420052" cy="530542"/>
              </a:xfrm>
              <a:custGeom>
                <a:avLst/>
                <a:gdLst>
                  <a:gd name="connsiteX0" fmla="*/ 0 w 420052"/>
                  <a:gd name="connsiteY0" fmla="*/ 528638 h 530542"/>
                  <a:gd name="connsiteX1" fmla="*/ 0 w 420052"/>
                  <a:gd name="connsiteY1" fmla="*/ 464820 h 530542"/>
                  <a:gd name="connsiteX2" fmla="*/ 56197 w 420052"/>
                  <a:gd name="connsiteY2" fmla="*/ 454342 h 530542"/>
                  <a:gd name="connsiteX3" fmla="*/ 56197 w 420052"/>
                  <a:gd name="connsiteY3" fmla="*/ 74295 h 530542"/>
                  <a:gd name="connsiteX4" fmla="*/ 0 w 420052"/>
                  <a:gd name="connsiteY4" fmla="*/ 63817 h 530542"/>
                  <a:gd name="connsiteX5" fmla="*/ 0 w 420052"/>
                  <a:gd name="connsiteY5" fmla="*/ 0 h 530542"/>
                  <a:gd name="connsiteX6" fmla="*/ 411480 w 420052"/>
                  <a:gd name="connsiteY6" fmla="*/ 0 h 530542"/>
                  <a:gd name="connsiteX7" fmla="*/ 411480 w 420052"/>
                  <a:gd name="connsiteY7" fmla="*/ 142875 h 530542"/>
                  <a:gd name="connsiteX8" fmla="*/ 329565 w 420052"/>
                  <a:gd name="connsiteY8" fmla="*/ 142875 h 530542"/>
                  <a:gd name="connsiteX9" fmla="*/ 324802 w 420052"/>
                  <a:gd name="connsiteY9" fmla="*/ 81915 h 530542"/>
                  <a:gd name="connsiteX10" fmla="*/ 162877 w 420052"/>
                  <a:gd name="connsiteY10" fmla="*/ 81915 h 530542"/>
                  <a:gd name="connsiteX11" fmla="*/ 162877 w 420052"/>
                  <a:gd name="connsiteY11" fmla="*/ 215265 h 530542"/>
                  <a:gd name="connsiteX12" fmla="*/ 341947 w 420052"/>
                  <a:gd name="connsiteY12" fmla="*/ 215265 h 530542"/>
                  <a:gd name="connsiteX13" fmla="*/ 341947 w 420052"/>
                  <a:gd name="connsiteY13" fmla="*/ 297180 h 530542"/>
                  <a:gd name="connsiteX14" fmla="*/ 162877 w 420052"/>
                  <a:gd name="connsiteY14" fmla="*/ 297180 h 530542"/>
                  <a:gd name="connsiteX15" fmla="*/ 162877 w 420052"/>
                  <a:gd name="connsiteY15" fmla="*/ 448627 h 530542"/>
                  <a:gd name="connsiteX16" fmla="*/ 334327 w 420052"/>
                  <a:gd name="connsiteY16" fmla="*/ 448627 h 530542"/>
                  <a:gd name="connsiteX17" fmla="*/ 339090 w 420052"/>
                  <a:gd name="connsiteY17" fmla="*/ 385763 h 530542"/>
                  <a:gd name="connsiteX18" fmla="*/ 420052 w 420052"/>
                  <a:gd name="connsiteY18" fmla="*/ 385763 h 530542"/>
                  <a:gd name="connsiteX19" fmla="*/ 420052 w 420052"/>
                  <a:gd name="connsiteY19" fmla="*/ 530543 h 530542"/>
                  <a:gd name="connsiteX20" fmla="*/ 0 w 420052"/>
                  <a:gd name="connsiteY20" fmla="*/ 530543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052" h="530542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411480" y="0"/>
                    </a:lnTo>
                    <a:lnTo>
                      <a:pt x="411480" y="142875"/>
                    </a:lnTo>
                    <a:lnTo>
                      <a:pt x="329565" y="142875"/>
                    </a:lnTo>
                    <a:lnTo>
                      <a:pt x="324802" y="81915"/>
                    </a:lnTo>
                    <a:lnTo>
                      <a:pt x="162877" y="81915"/>
                    </a:lnTo>
                    <a:lnTo>
                      <a:pt x="162877" y="215265"/>
                    </a:lnTo>
                    <a:lnTo>
                      <a:pt x="341947" y="215265"/>
                    </a:lnTo>
                    <a:lnTo>
                      <a:pt x="341947" y="297180"/>
                    </a:lnTo>
                    <a:lnTo>
                      <a:pt x="162877" y="297180"/>
                    </a:lnTo>
                    <a:lnTo>
                      <a:pt x="162877" y="448627"/>
                    </a:lnTo>
                    <a:lnTo>
                      <a:pt x="334327" y="448627"/>
                    </a:lnTo>
                    <a:lnTo>
                      <a:pt x="339090" y="385763"/>
                    </a:lnTo>
                    <a:lnTo>
                      <a:pt x="420052" y="385763"/>
                    </a:lnTo>
                    <a:lnTo>
                      <a:pt x="420052" y="530543"/>
                    </a:lnTo>
                    <a:lnTo>
                      <a:pt x="0" y="53054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11C09D9-CF96-FD45-CCE8-424D9A77F33E}"/>
                  </a:ext>
                </a:extLst>
              </p:cNvPr>
              <p:cNvSpPr/>
              <p:nvPr/>
            </p:nvSpPr>
            <p:spPr>
              <a:xfrm>
                <a:off x="8309610" y="1658302"/>
                <a:ext cx="468629" cy="529589"/>
              </a:xfrm>
              <a:custGeom>
                <a:avLst/>
                <a:gdLst>
                  <a:gd name="connsiteX0" fmla="*/ 0 w 468629"/>
                  <a:gd name="connsiteY0" fmla="*/ 528638 h 529589"/>
                  <a:gd name="connsiteX1" fmla="*/ 0 w 468629"/>
                  <a:gd name="connsiteY1" fmla="*/ 464820 h 529589"/>
                  <a:gd name="connsiteX2" fmla="*/ 56197 w 468629"/>
                  <a:gd name="connsiteY2" fmla="*/ 454342 h 529589"/>
                  <a:gd name="connsiteX3" fmla="*/ 56197 w 468629"/>
                  <a:gd name="connsiteY3" fmla="*/ 74295 h 529589"/>
                  <a:gd name="connsiteX4" fmla="*/ 0 w 468629"/>
                  <a:gd name="connsiteY4" fmla="*/ 63817 h 529589"/>
                  <a:gd name="connsiteX5" fmla="*/ 0 w 468629"/>
                  <a:gd name="connsiteY5" fmla="*/ 0 h 529589"/>
                  <a:gd name="connsiteX6" fmla="*/ 251460 w 468629"/>
                  <a:gd name="connsiteY6" fmla="*/ 0 h 529589"/>
                  <a:gd name="connsiteX7" fmla="*/ 356235 w 468629"/>
                  <a:gd name="connsiteY7" fmla="*/ 19050 h 529589"/>
                  <a:gd name="connsiteX8" fmla="*/ 422910 w 468629"/>
                  <a:gd name="connsiteY8" fmla="*/ 73342 h 529589"/>
                  <a:gd name="connsiteX9" fmla="*/ 446722 w 468629"/>
                  <a:gd name="connsiteY9" fmla="*/ 158115 h 529589"/>
                  <a:gd name="connsiteX10" fmla="*/ 423863 w 468629"/>
                  <a:gd name="connsiteY10" fmla="*/ 240982 h 529589"/>
                  <a:gd name="connsiteX11" fmla="*/ 359092 w 468629"/>
                  <a:gd name="connsiteY11" fmla="*/ 299085 h 529589"/>
                  <a:gd name="connsiteX12" fmla="*/ 263842 w 468629"/>
                  <a:gd name="connsiteY12" fmla="*/ 320992 h 529589"/>
                  <a:gd name="connsiteX13" fmla="*/ 163830 w 468629"/>
                  <a:gd name="connsiteY13" fmla="*/ 320992 h 529589"/>
                  <a:gd name="connsiteX14" fmla="*/ 163830 w 468629"/>
                  <a:gd name="connsiteY14" fmla="*/ 455295 h 529589"/>
                  <a:gd name="connsiteX15" fmla="*/ 220980 w 468629"/>
                  <a:gd name="connsiteY15" fmla="*/ 465772 h 529589"/>
                  <a:gd name="connsiteX16" fmla="*/ 220980 w 468629"/>
                  <a:gd name="connsiteY16" fmla="*/ 529590 h 529589"/>
                  <a:gd name="connsiteX17" fmla="*/ 0 w 468629"/>
                  <a:gd name="connsiteY17" fmla="*/ 529590 h 529589"/>
                  <a:gd name="connsiteX18" fmla="*/ 162877 w 468629"/>
                  <a:gd name="connsiteY18" fmla="*/ 237172 h 529589"/>
                  <a:gd name="connsiteX19" fmla="*/ 249555 w 468629"/>
                  <a:gd name="connsiteY19" fmla="*/ 237172 h 529589"/>
                  <a:gd name="connsiteX20" fmla="*/ 318135 w 468629"/>
                  <a:gd name="connsiteY20" fmla="*/ 218122 h 529589"/>
                  <a:gd name="connsiteX21" fmla="*/ 340995 w 468629"/>
                  <a:gd name="connsiteY21" fmla="*/ 161925 h 529589"/>
                  <a:gd name="connsiteX22" fmla="*/ 318135 w 468629"/>
                  <a:gd name="connsiteY22" fmla="*/ 102870 h 529589"/>
                  <a:gd name="connsiteX23" fmla="*/ 251460 w 468629"/>
                  <a:gd name="connsiteY23" fmla="*/ 80963 h 529589"/>
                  <a:gd name="connsiteX24" fmla="*/ 162877 w 468629"/>
                  <a:gd name="connsiteY24" fmla="*/ 80963 h 529589"/>
                  <a:gd name="connsiteX25" fmla="*/ 162877 w 468629"/>
                  <a:gd name="connsiteY25" fmla="*/ 237172 h 529589"/>
                  <a:gd name="connsiteX26" fmla="*/ 340995 w 468629"/>
                  <a:gd name="connsiteY26" fmla="*/ 528638 h 529589"/>
                  <a:gd name="connsiteX27" fmla="*/ 251460 w 468629"/>
                  <a:gd name="connsiteY27" fmla="*/ 300038 h 529589"/>
                  <a:gd name="connsiteX28" fmla="*/ 346710 w 468629"/>
                  <a:gd name="connsiteY28" fmla="*/ 276225 h 529589"/>
                  <a:gd name="connsiteX29" fmla="*/ 423863 w 468629"/>
                  <a:gd name="connsiteY29" fmla="*/ 454342 h 529589"/>
                  <a:gd name="connsiteX30" fmla="*/ 468630 w 468629"/>
                  <a:gd name="connsiteY30" fmla="*/ 464820 h 529589"/>
                  <a:gd name="connsiteX31" fmla="*/ 468630 w 468629"/>
                  <a:gd name="connsiteY31" fmla="*/ 528638 h 529589"/>
                  <a:gd name="connsiteX32" fmla="*/ 340995 w 468629"/>
                  <a:gd name="connsiteY32" fmla="*/ 528638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8629" h="529589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51460" y="0"/>
                    </a:lnTo>
                    <a:cubicBezTo>
                      <a:pt x="292417" y="0"/>
                      <a:pt x="326707" y="6667"/>
                      <a:pt x="356235" y="19050"/>
                    </a:cubicBezTo>
                    <a:cubicBezTo>
                      <a:pt x="385763" y="31432"/>
                      <a:pt x="407670" y="49530"/>
                      <a:pt x="422910" y="73342"/>
                    </a:cubicBezTo>
                    <a:cubicBezTo>
                      <a:pt x="438150" y="97155"/>
                      <a:pt x="446722" y="124777"/>
                      <a:pt x="446722" y="158115"/>
                    </a:cubicBezTo>
                    <a:cubicBezTo>
                      <a:pt x="446722" y="189547"/>
                      <a:pt x="439102" y="217170"/>
                      <a:pt x="423863" y="240982"/>
                    </a:cubicBezTo>
                    <a:cubicBezTo>
                      <a:pt x="408622" y="265747"/>
                      <a:pt x="386715" y="284797"/>
                      <a:pt x="359092" y="299085"/>
                    </a:cubicBezTo>
                    <a:cubicBezTo>
                      <a:pt x="331470" y="313372"/>
                      <a:pt x="299085" y="320040"/>
                      <a:pt x="263842" y="320992"/>
                    </a:cubicBezTo>
                    <a:lnTo>
                      <a:pt x="163830" y="320992"/>
                    </a:lnTo>
                    <a:lnTo>
                      <a:pt x="163830" y="455295"/>
                    </a:lnTo>
                    <a:lnTo>
                      <a:pt x="220980" y="465772"/>
                    </a:lnTo>
                    <a:lnTo>
                      <a:pt x="220980" y="529590"/>
                    </a:lnTo>
                    <a:lnTo>
                      <a:pt x="0" y="529590"/>
                    </a:lnTo>
                    <a:close/>
                    <a:moveTo>
                      <a:pt x="162877" y="237172"/>
                    </a:moveTo>
                    <a:lnTo>
                      <a:pt x="249555" y="237172"/>
                    </a:lnTo>
                    <a:cubicBezTo>
                      <a:pt x="280035" y="237172"/>
                      <a:pt x="302895" y="230505"/>
                      <a:pt x="318135" y="218122"/>
                    </a:cubicBezTo>
                    <a:cubicBezTo>
                      <a:pt x="333375" y="205740"/>
                      <a:pt x="340995" y="186690"/>
                      <a:pt x="340995" y="161925"/>
                    </a:cubicBezTo>
                    <a:cubicBezTo>
                      <a:pt x="340995" y="137160"/>
                      <a:pt x="333375" y="118110"/>
                      <a:pt x="318135" y="102870"/>
                    </a:cubicBezTo>
                    <a:cubicBezTo>
                      <a:pt x="302895" y="88582"/>
                      <a:pt x="280988" y="80963"/>
                      <a:pt x="251460" y="80963"/>
                    </a:cubicBezTo>
                    <a:lnTo>
                      <a:pt x="162877" y="80963"/>
                    </a:lnTo>
                    <a:lnTo>
                      <a:pt x="162877" y="237172"/>
                    </a:lnTo>
                    <a:close/>
                    <a:moveTo>
                      <a:pt x="340995" y="528638"/>
                    </a:moveTo>
                    <a:lnTo>
                      <a:pt x="251460" y="300038"/>
                    </a:lnTo>
                    <a:lnTo>
                      <a:pt x="346710" y="276225"/>
                    </a:lnTo>
                    <a:lnTo>
                      <a:pt x="423863" y="454342"/>
                    </a:lnTo>
                    <a:lnTo>
                      <a:pt x="468630" y="464820"/>
                    </a:lnTo>
                    <a:lnTo>
                      <a:pt x="468630" y="528638"/>
                    </a:lnTo>
                    <a:lnTo>
                      <a:pt x="340995" y="528638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9BA51F7F-A658-EAD6-2233-A6C3C35A7291}"/>
                  </a:ext>
                </a:extLst>
              </p:cNvPr>
              <p:cNvSpPr/>
              <p:nvPr/>
            </p:nvSpPr>
            <p:spPr>
              <a:xfrm>
                <a:off x="8836342" y="1650578"/>
                <a:ext cx="396239" cy="543980"/>
              </a:xfrm>
              <a:custGeom>
                <a:avLst/>
                <a:gdLst>
                  <a:gd name="connsiteX0" fmla="*/ 200977 w 396239"/>
                  <a:gd name="connsiteY0" fmla="*/ 543981 h 543980"/>
                  <a:gd name="connsiteX1" fmla="*/ 94297 w 396239"/>
                  <a:gd name="connsiteY1" fmla="*/ 530646 h 543980"/>
                  <a:gd name="connsiteX2" fmla="*/ 0 w 396239"/>
                  <a:gd name="connsiteY2" fmla="*/ 484926 h 543980"/>
                  <a:gd name="connsiteX3" fmla="*/ 0 w 396239"/>
                  <a:gd name="connsiteY3" fmla="*/ 357291 h 543980"/>
                  <a:gd name="connsiteX4" fmla="*/ 81915 w 396239"/>
                  <a:gd name="connsiteY4" fmla="*/ 357291 h 543980"/>
                  <a:gd name="connsiteX5" fmla="*/ 93345 w 396239"/>
                  <a:gd name="connsiteY5" fmla="*/ 432538 h 543980"/>
                  <a:gd name="connsiteX6" fmla="*/ 138113 w 396239"/>
                  <a:gd name="connsiteY6" fmla="*/ 455398 h 543980"/>
                  <a:gd name="connsiteX7" fmla="*/ 200977 w 396239"/>
                  <a:gd name="connsiteY7" fmla="*/ 463971 h 543980"/>
                  <a:gd name="connsiteX8" fmla="*/ 249555 w 396239"/>
                  <a:gd name="connsiteY8" fmla="*/ 456351 h 543980"/>
                  <a:gd name="connsiteX9" fmla="*/ 280035 w 396239"/>
                  <a:gd name="connsiteY9" fmla="*/ 433491 h 543980"/>
                  <a:gd name="connsiteX10" fmla="*/ 290513 w 396239"/>
                  <a:gd name="connsiteY10" fmla="*/ 399201 h 543980"/>
                  <a:gd name="connsiteX11" fmla="*/ 280988 w 396239"/>
                  <a:gd name="connsiteY11" fmla="*/ 365863 h 543980"/>
                  <a:gd name="connsiteX12" fmla="*/ 250507 w 396239"/>
                  <a:gd name="connsiteY12" fmla="*/ 339193 h 543980"/>
                  <a:gd name="connsiteX13" fmla="*/ 192405 w 396239"/>
                  <a:gd name="connsiteY13" fmla="*/ 315381 h 543980"/>
                  <a:gd name="connsiteX14" fmla="*/ 88582 w 396239"/>
                  <a:gd name="connsiteY14" fmla="*/ 274423 h 543980"/>
                  <a:gd name="connsiteX15" fmla="*/ 26670 w 396239"/>
                  <a:gd name="connsiteY15" fmla="*/ 222036 h 543980"/>
                  <a:gd name="connsiteX16" fmla="*/ 5715 w 396239"/>
                  <a:gd name="connsiteY16" fmla="*/ 147741 h 543980"/>
                  <a:gd name="connsiteX17" fmla="*/ 29527 w 396239"/>
                  <a:gd name="connsiteY17" fmla="*/ 71541 h 543980"/>
                  <a:gd name="connsiteX18" fmla="*/ 95250 w 396239"/>
                  <a:gd name="connsiteY18" fmla="*/ 20106 h 543980"/>
                  <a:gd name="connsiteX19" fmla="*/ 192405 w 396239"/>
                  <a:gd name="connsiteY19" fmla="*/ 103 h 543980"/>
                  <a:gd name="connsiteX20" fmla="*/ 300990 w 396239"/>
                  <a:gd name="connsiteY20" fmla="*/ 14391 h 543980"/>
                  <a:gd name="connsiteX21" fmla="*/ 381952 w 396239"/>
                  <a:gd name="connsiteY21" fmla="*/ 57253 h 543980"/>
                  <a:gd name="connsiteX22" fmla="*/ 381952 w 396239"/>
                  <a:gd name="connsiteY22" fmla="*/ 176316 h 543980"/>
                  <a:gd name="connsiteX23" fmla="*/ 301943 w 396239"/>
                  <a:gd name="connsiteY23" fmla="*/ 176316 h 543980"/>
                  <a:gd name="connsiteX24" fmla="*/ 287655 w 396239"/>
                  <a:gd name="connsiteY24" fmla="*/ 103926 h 543980"/>
                  <a:gd name="connsiteX25" fmla="*/ 250507 w 396239"/>
                  <a:gd name="connsiteY25" fmla="*/ 88686 h 543980"/>
                  <a:gd name="connsiteX26" fmla="*/ 197168 w 396239"/>
                  <a:gd name="connsiteY26" fmla="*/ 82018 h 543980"/>
                  <a:gd name="connsiteX27" fmla="*/ 152400 w 396239"/>
                  <a:gd name="connsiteY27" fmla="*/ 89638 h 543980"/>
                  <a:gd name="connsiteX28" fmla="*/ 121920 w 396239"/>
                  <a:gd name="connsiteY28" fmla="*/ 111546 h 543980"/>
                  <a:gd name="connsiteX29" fmla="*/ 110490 w 396239"/>
                  <a:gd name="connsiteY29" fmla="*/ 146788 h 543980"/>
                  <a:gd name="connsiteX30" fmla="*/ 120015 w 396239"/>
                  <a:gd name="connsiteY30" fmla="*/ 178221 h 543980"/>
                  <a:gd name="connsiteX31" fmla="*/ 153352 w 396239"/>
                  <a:gd name="connsiteY31" fmla="*/ 202986 h 543980"/>
                  <a:gd name="connsiteX32" fmla="*/ 217170 w 396239"/>
                  <a:gd name="connsiteY32" fmla="*/ 228703 h 543980"/>
                  <a:gd name="connsiteX33" fmla="*/ 350520 w 396239"/>
                  <a:gd name="connsiteY33" fmla="*/ 293473 h 543980"/>
                  <a:gd name="connsiteX34" fmla="*/ 396240 w 396239"/>
                  <a:gd name="connsiteY34" fmla="*/ 398248 h 543980"/>
                  <a:gd name="connsiteX35" fmla="*/ 371475 w 396239"/>
                  <a:gd name="connsiteY35" fmla="*/ 476353 h 543980"/>
                  <a:gd name="connsiteX36" fmla="*/ 302895 w 396239"/>
                  <a:gd name="connsiteY36" fmla="*/ 526836 h 543980"/>
                  <a:gd name="connsiteX37" fmla="*/ 200977 w 396239"/>
                  <a:gd name="connsiteY37" fmla="*/ 543981 h 5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96239" h="543980">
                    <a:moveTo>
                      <a:pt x="200977" y="543981"/>
                    </a:moveTo>
                    <a:cubicBezTo>
                      <a:pt x="161925" y="543981"/>
                      <a:pt x="126682" y="539218"/>
                      <a:pt x="94297" y="530646"/>
                    </a:cubicBezTo>
                    <a:cubicBezTo>
                      <a:pt x="61913" y="522073"/>
                      <a:pt x="30480" y="506833"/>
                      <a:pt x="0" y="484926"/>
                    </a:cubicBezTo>
                    <a:lnTo>
                      <a:pt x="0" y="357291"/>
                    </a:lnTo>
                    <a:lnTo>
                      <a:pt x="81915" y="357291"/>
                    </a:lnTo>
                    <a:lnTo>
                      <a:pt x="93345" y="432538"/>
                    </a:lnTo>
                    <a:cubicBezTo>
                      <a:pt x="103822" y="442063"/>
                      <a:pt x="119063" y="449683"/>
                      <a:pt x="138113" y="455398"/>
                    </a:cubicBezTo>
                    <a:cubicBezTo>
                      <a:pt x="157163" y="461113"/>
                      <a:pt x="178118" y="463971"/>
                      <a:pt x="200977" y="463971"/>
                    </a:cubicBezTo>
                    <a:cubicBezTo>
                      <a:pt x="220027" y="463971"/>
                      <a:pt x="236220" y="461113"/>
                      <a:pt x="249555" y="456351"/>
                    </a:cubicBezTo>
                    <a:cubicBezTo>
                      <a:pt x="262890" y="450636"/>
                      <a:pt x="272415" y="443016"/>
                      <a:pt x="280035" y="433491"/>
                    </a:cubicBezTo>
                    <a:cubicBezTo>
                      <a:pt x="286702" y="423966"/>
                      <a:pt x="290513" y="412536"/>
                      <a:pt x="290513" y="399201"/>
                    </a:cubicBezTo>
                    <a:cubicBezTo>
                      <a:pt x="290513" y="386818"/>
                      <a:pt x="287655" y="375388"/>
                      <a:pt x="280988" y="365863"/>
                    </a:cubicBezTo>
                    <a:cubicBezTo>
                      <a:pt x="275272" y="356338"/>
                      <a:pt x="264795" y="346813"/>
                      <a:pt x="250507" y="339193"/>
                    </a:cubicBezTo>
                    <a:cubicBezTo>
                      <a:pt x="236220" y="330621"/>
                      <a:pt x="217170" y="323001"/>
                      <a:pt x="192405" y="315381"/>
                    </a:cubicBezTo>
                    <a:cubicBezTo>
                      <a:pt x="150495" y="302998"/>
                      <a:pt x="115252" y="289663"/>
                      <a:pt x="88582" y="274423"/>
                    </a:cubicBezTo>
                    <a:cubicBezTo>
                      <a:pt x="60960" y="260136"/>
                      <a:pt x="40005" y="242038"/>
                      <a:pt x="26670" y="222036"/>
                    </a:cubicBezTo>
                    <a:cubicBezTo>
                      <a:pt x="13335" y="201081"/>
                      <a:pt x="5715" y="177268"/>
                      <a:pt x="5715" y="147741"/>
                    </a:cubicBezTo>
                    <a:cubicBezTo>
                      <a:pt x="5715" y="119166"/>
                      <a:pt x="13335" y="93448"/>
                      <a:pt x="29527" y="71541"/>
                    </a:cubicBezTo>
                    <a:cubicBezTo>
                      <a:pt x="45720" y="49633"/>
                      <a:pt x="67627" y="32488"/>
                      <a:pt x="95250" y="20106"/>
                    </a:cubicBezTo>
                    <a:cubicBezTo>
                      <a:pt x="123825" y="7723"/>
                      <a:pt x="156210" y="1056"/>
                      <a:pt x="192405" y="103"/>
                    </a:cubicBezTo>
                    <a:cubicBezTo>
                      <a:pt x="233363" y="-849"/>
                      <a:pt x="269557" y="4866"/>
                      <a:pt x="300990" y="14391"/>
                    </a:cubicBezTo>
                    <a:cubicBezTo>
                      <a:pt x="332422" y="24868"/>
                      <a:pt x="359093" y="39156"/>
                      <a:pt x="381952" y="57253"/>
                    </a:cubicBezTo>
                    <a:lnTo>
                      <a:pt x="381952" y="176316"/>
                    </a:lnTo>
                    <a:lnTo>
                      <a:pt x="301943" y="176316"/>
                    </a:lnTo>
                    <a:lnTo>
                      <a:pt x="287655" y="103926"/>
                    </a:lnTo>
                    <a:cubicBezTo>
                      <a:pt x="278130" y="98211"/>
                      <a:pt x="265747" y="93448"/>
                      <a:pt x="250507" y="88686"/>
                    </a:cubicBezTo>
                    <a:cubicBezTo>
                      <a:pt x="235268" y="83923"/>
                      <a:pt x="217170" y="82018"/>
                      <a:pt x="197168" y="82018"/>
                    </a:cubicBezTo>
                    <a:cubicBezTo>
                      <a:pt x="180022" y="82018"/>
                      <a:pt x="164782" y="84876"/>
                      <a:pt x="152400" y="89638"/>
                    </a:cubicBezTo>
                    <a:cubicBezTo>
                      <a:pt x="139065" y="94401"/>
                      <a:pt x="129540" y="102021"/>
                      <a:pt x="121920" y="111546"/>
                    </a:cubicBezTo>
                    <a:cubicBezTo>
                      <a:pt x="114300" y="121071"/>
                      <a:pt x="110490" y="133453"/>
                      <a:pt x="110490" y="146788"/>
                    </a:cubicBezTo>
                    <a:cubicBezTo>
                      <a:pt x="110490" y="158218"/>
                      <a:pt x="113347" y="168696"/>
                      <a:pt x="120015" y="178221"/>
                    </a:cubicBezTo>
                    <a:cubicBezTo>
                      <a:pt x="126682" y="186793"/>
                      <a:pt x="137160" y="195366"/>
                      <a:pt x="153352" y="202986"/>
                    </a:cubicBezTo>
                    <a:cubicBezTo>
                      <a:pt x="168593" y="210606"/>
                      <a:pt x="190500" y="219178"/>
                      <a:pt x="217170" y="228703"/>
                    </a:cubicBezTo>
                    <a:cubicBezTo>
                      <a:pt x="275272" y="244896"/>
                      <a:pt x="320040" y="266803"/>
                      <a:pt x="350520" y="293473"/>
                    </a:cubicBezTo>
                    <a:cubicBezTo>
                      <a:pt x="381000" y="320143"/>
                      <a:pt x="396240" y="355386"/>
                      <a:pt x="396240" y="398248"/>
                    </a:cubicBezTo>
                    <a:cubicBezTo>
                      <a:pt x="396240" y="428728"/>
                      <a:pt x="387668" y="454446"/>
                      <a:pt x="371475" y="476353"/>
                    </a:cubicBezTo>
                    <a:cubicBezTo>
                      <a:pt x="355282" y="498261"/>
                      <a:pt x="332422" y="515406"/>
                      <a:pt x="302895" y="526836"/>
                    </a:cubicBezTo>
                    <a:cubicBezTo>
                      <a:pt x="275272" y="537313"/>
                      <a:pt x="240982" y="543981"/>
                      <a:pt x="200977" y="543981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B94E79A-91DD-FE5D-0A8F-855431CB40BF}"/>
                  </a:ext>
                </a:extLst>
              </p:cNvPr>
              <p:cNvSpPr/>
              <p:nvPr/>
            </p:nvSpPr>
            <p:spPr>
              <a:xfrm>
                <a:off x="9275444" y="1658302"/>
                <a:ext cx="219075" cy="528637"/>
              </a:xfrm>
              <a:custGeom>
                <a:avLst/>
                <a:gdLst>
                  <a:gd name="connsiteX0" fmla="*/ 0 w 219075"/>
                  <a:gd name="connsiteY0" fmla="*/ 528638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8 w 219075"/>
                  <a:gd name="connsiteY8" fmla="*/ 74295 h 528637"/>
                  <a:gd name="connsiteX9" fmla="*/ 162878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8 h 528637"/>
                  <a:gd name="connsiteX12" fmla="*/ 0 w 219075"/>
                  <a:gd name="connsiteY12" fmla="*/ 528638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8" y="74295"/>
                    </a:lnTo>
                    <a:lnTo>
                      <a:pt x="162878" y="454342"/>
                    </a:lnTo>
                    <a:lnTo>
                      <a:pt x="219075" y="464820"/>
                    </a:lnTo>
                    <a:lnTo>
                      <a:pt x="219075" y="528638"/>
                    </a:lnTo>
                    <a:lnTo>
                      <a:pt x="0" y="528638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67FB3B30-BC1D-6633-73B0-0CE4349091DF}"/>
                  </a:ext>
                </a:extLst>
              </p:cNvPr>
              <p:cNvSpPr/>
              <p:nvPr/>
            </p:nvSpPr>
            <p:spPr>
              <a:xfrm>
                <a:off x="9532619" y="1656396"/>
                <a:ext cx="472440" cy="530542"/>
              </a:xfrm>
              <a:custGeom>
                <a:avLst/>
                <a:gdLst>
                  <a:gd name="connsiteX0" fmla="*/ 124778 w 472440"/>
                  <a:gd name="connsiteY0" fmla="*/ 530543 h 530542"/>
                  <a:gd name="connsiteX1" fmla="*/ 124778 w 472440"/>
                  <a:gd name="connsiteY1" fmla="*/ 466725 h 530542"/>
                  <a:gd name="connsiteX2" fmla="*/ 181928 w 472440"/>
                  <a:gd name="connsiteY2" fmla="*/ 456248 h 530542"/>
                  <a:gd name="connsiteX3" fmla="*/ 181928 w 472440"/>
                  <a:gd name="connsiteY3" fmla="*/ 81915 h 530542"/>
                  <a:gd name="connsiteX4" fmla="*/ 85725 w 472440"/>
                  <a:gd name="connsiteY4" fmla="*/ 81915 h 530542"/>
                  <a:gd name="connsiteX5" fmla="*/ 80010 w 472440"/>
                  <a:gd name="connsiteY5" fmla="*/ 144780 h 530542"/>
                  <a:gd name="connsiteX6" fmla="*/ 0 w 472440"/>
                  <a:gd name="connsiteY6" fmla="*/ 144780 h 530542"/>
                  <a:gd name="connsiteX7" fmla="*/ 0 w 472440"/>
                  <a:gd name="connsiteY7" fmla="*/ 0 h 530542"/>
                  <a:gd name="connsiteX8" fmla="*/ 472440 w 472440"/>
                  <a:gd name="connsiteY8" fmla="*/ 0 h 530542"/>
                  <a:gd name="connsiteX9" fmla="*/ 472440 w 472440"/>
                  <a:gd name="connsiteY9" fmla="*/ 144780 h 530542"/>
                  <a:gd name="connsiteX10" fmla="*/ 391478 w 472440"/>
                  <a:gd name="connsiteY10" fmla="*/ 144780 h 530542"/>
                  <a:gd name="connsiteX11" fmla="*/ 385763 w 472440"/>
                  <a:gd name="connsiteY11" fmla="*/ 81915 h 530542"/>
                  <a:gd name="connsiteX12" fmla="*/ 287655 w 472440"/>
                  <a:gd name="connsiteY12" fmla="*/ 81915 h 530542"/>
                  <a:gd name="connsiteX13" fmla="*/ 287655 w 472440"/>
                  <a:gd name="connsiteY13" fmla="*/ 455295 h 530542"/>
                  <a:gd name="connsiteX14" fmla="*/ 344805 w 472440"/>
                  <a:gd name="connsiteY14" fmla="*/ 465773 h 530542"/>
                  <a:gd name="connsiteX15" fmla="*/ 344805 w 472440"/>
                  <a:gd name="connsiteY15" fmla="*/ 529590 h 530542"/>
                  <a:gd name="connsiteX16" fmla="*/ 124778 w 472440"/>
                  <a:gd name="connsiteY16" fmla="*/ 529590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2440" h="530542">
                    <a:moveTo>
                      <a:pt x="124778" y="530543"/>
                    </a:moveTo>
                    <a:lnTo>
                      <a:pt x="124778" y="466725"/>
                    </a:lnTo>
                    <a:lnTo>
                      <a:pt x="181928" y="456248"/>
                    </a:lnTo>
                    <a:lnTo>
                      <a:pt x="181928" y="81915"/>
                    </a:lnTo>
                    <a:lnTo>
                      <a:pt x="85725" y="81915"/>
                    </a:lnTo>
                    <a:lnTo>
                      <a:pt x="80010" y="144780"/>
                    </a:lnTo>
                    <a:lnTo>
                      <a:pt x="0" y="144780"/>
                    </a:lnTo>
                    <a:lnTo>
                      <a:pt x="0" y="0"/>
                    </a:lnTo>
                    <a:lnTo>
                      <a:pt x="472440" y="0"/>
                    </a:lnTo>
                    <a:lnTo>
                      <a:pt x="472440" y="144780"/>
                    </a:lnTo>
                    <a:lnTo>
                      <a:pt x="391478" y="144780"/>
                    </a:lnTo>
                    <a:lnTo>
                      <a:pt x="385763" y="81915"/>
                    </a:lnTo>
                    <a:lnTo>
                      <a:pt x="287655" y="81915"/>
                    </a:lnTo>
                    <a:lnTo>
                      <a:pt x="287655" y="455295"/>
                    </a:lnTo>
                    <a:lnTo>
                      <a:pt x="344805" y="465773"/>
                    </a:lnTo>
                    <a:lnTo>
                      <a:pt x="344805" y="529590"/>
                    </a:lnTo>
                    <a:lnTo>
                      <a:pt x="124778" y="52959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9496E0-4175-406F-014F-3CA42D56B3D3}"/>
                  </a:ext>
                </a:extLst>
              </p:cNvPr>
              <p:cNvSpPr/>
              <p:nvPr/>
            </p:nvSpPr>
            <p:spPr>
              <a:xfrm>
                <a:off x="10039350" y="1656396"/>
                <a:ext cx="521017" cy="530542"/>
              </a:xfrm>
              <a:custGeom>
                <a:avLst/>
                <a:gdLst>
                  <a:gd name="connsiteX0" fmla="*/ 150495 w 521017"/>
                  <a:gd name="connsiteY0" fmla="*/ 530543 h 530542"/>
                  <a:gd name="connsiteX1" fmla="*/ 150495 w 521017"/>
                  <a:gd name="connsiteY1" fmla="*/ 466725 h 530542"/>
                  <a:gd name="connsiteX2" fmla="*/ 207645 w 521017"/>
                  <a:gd name="connsiteY2" fmla="*/ 456248 h 530542"/>
                  <a:gd name="connsiteX3" fmla="*/ 207645 w 521017"/>
                  <a:gd name="connsiteY3" fmla="*/ 348615 h 530542"/>
                  <a:gd name="connsiteX4" fmla="*/ 50482 w 521017"/>
                  <a:gd name="connsiteY4" fmla="*/ 71438 h 530542"/>
                  <a:gd name="connsiteX5" fmla="*/ 0 w 521017"/>
                  <a:gd name="connsiteY5" fmla="*/ 63818 h 530542"/>
                  <a:gd name="connsiteX6" fmla="*/ 0 w 521017"/>
                  <a:gd name="connsiteY6" fmla="*/ 0 h 530542"/>
                  <a:gd name="connsiteX7" fmla="*/ 211455 w 521017"/>
                  <a:gd name="connsiteY7" fmla="*/ 0 h 530542"/>
                  <a:gd name="connsiteX8" fmla="*/ 211455 w 521017"/>
                  <a:gd name="connsiteY8" fmla="*/ 63818 h 530542"/>
                  <a:gd name="connsiteX9" fmla="*/ 168592 w 521017"/>
                  <a:gd name="connsiteY9" fmla="*/ 70485 h 530542"/>
                  <a:gd name="connsiteX10" fmla="*/ 256223 w 521017"/>
                  <a:gd name="connsiteY10" fmla="*/ 240030 h 530542"/>
                  <a:gd name="connsiteX11" fmla="*/ 263842 w 521017"/>
                  <a:gd name="connsiteY11" fmla="*/ 257175 h 530542"/>
                  <a:gd name="connsiteX12" fmla="*/ 265748 w 521017"/>
                  <a:gd name="connsiteY12" fmla="*/ 257175 h 530542"/>
                  <a:gd name="connsiteX13" fmla="*/ 273367 w 521017"/>
                  <a:gd name="connsiteY13" fmla="*/ 240983 h 530542"/>
                  <a:gd name="connsiteX14" fmla="*/ 371475 w 521017"/>
                  <a:gd name="connsiteY14" fmla="*/ 71438 h 530542"/>
                  <a:gd name="connsiteX15" fmla="*/ 313373 w 521017"/>
                  <a:gd name="connsiteY15" fmla="*/ 64770 h 530542"/>
                  <a:gd name="connsiteX16" fmla="*/ 313373 w 521017"/>
                  <a:gd name="connsiteY16" fmla="*/ 953 h 530542"/>
                  <a:gd name="connsiteX17" fmla="*/ 521017 w 521017"/>
                  <a:gd name="connsiteY17" fmla="*/ 953 h 530542"/>
                  <a:gd name="connsiteX18" fmla="*/ 521017 w 521017"/>
                  <a:gd name="connsiteY18" fmla="*/ 64770 h 530542"/>
                  <a:gd name="connsiteX19" fmla="*/ 468630 w 521017"/>
                  <a:gd name="connsiteY19" fmla="*/ 72390 h 530542"/>
                  <a:gd name="connsiteX20" fmla="*/ 313373 w 521017"/>
                  <a:gd name="connsiteY20" fmla="*/ 340995 h 530542"/>
                  <a:gd name="connsiteX21" fmla="*/ 313373 w 521017"/>
                  <a:gd name="connsiteY21" fmla="*/ 456248 h 530542"/>
                  <a:gd name="connsiteX22" fmla="*/ 370523 w 521017"/>
                  <a:gd name="connsiteY22" fmla="*/ 466725 h 530542"/>
                  <a:gd name="connsiteX23" fmla="*/ 370523 w 521017"/>
                  <a:gd name="connsiteY23" fmla="*/ 530543 h 530542"/>
                  <a:gd name="connsiteX24" fmla="*/ 150495 w 521017"/>
                  <a:gd name="connsiteY24" fmla="*/ 530543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21017" h="530542">
                    <a:moveTo>
                      <a:pt x="150495" y="530543"/>
                    </a:moveTo>
                    <a:lnTo>
                      <a:pt x="150495" y="466725"/>
                    </a:lnTo>
                    <a:lnTo>
                      <a:pt x="207645" y="456248"/>
                    </a:lnTo>
                    <a:lnTo>
                      <a:pt x="207645" y="348615"/>
                    </a:lnTo>
                    <a:lnTo>
                      <a:pt x="50482" y="71438"/>
                    </a:lnTo>
                    <a:lnTo>
                      <a:pt x="0" y="63818"/>
                    </a:lnTo>
                    <a:lnTo>
                      <a:pt x="0" y="0"/>
                    </a:lnTo>
                    <a:lnTo>
                      <a:pt x="211455" y="0"/>
                    </a:lnTo>
                    <a:lnTo>
                      <a:pt x="211455" y="63818"/>
                    </a:lnTo>
                    <a:lnTo>
                      <a:pt x="168592" y="70485"/>
                    </a:lnTo>
                    <a:lnTo>
                      <a:pt x="256223" y="240030"/>
                    </a:lnTo>
                    <a:lnTo>
                      <a:pt x="263842" y="257175"/>
                    </a:lnTo>
                    <a:lnTo>
                      <a:pt x="265748" y="257175"/>
                    </a:lnTo>
                    <a:lnTo>
                      <a:pt x="273367" y="240983"/>
                    </a:lnTo>
                    <a:lnTo>
                      <a:pt x="371475" y="71438"/>
                    </a:lnTo>
                    <a:lnTo>
                      <a:pt x="313373" y="64770"/>
                    </a:lnTo>
                    <a:lnTo>
                      <a:pt x="313373" y="953"/>
                    </a:lnTo>
                    <a:lnTo>
                      <a:pt x="521017" y="953"/>
                    </a:lnTo>
                    <a:lnTo>
                      <a:pt x="521017" y="64770"/>
                    </a:lnTo>
                    <a:lnTo>
                      <a:pt x="468630" y="72390"/>
                    </a:lnTo>
                    <a:lnTo>
                      <a:pt x="313373" y="340995"/>
                    </a:lnTo>
                    <a:lnTo>
                      <a:pt x="313373" y="456248"/>
                    </a:lnTo>
                    <a:lnTo>
                      <a:pt x="370523" y="466725"/>
                    </a:lnTo>
                    <a:lnTo>
                      <a:pt x="370523" y="530543"/>
                    </a:lnTo>
                    <a:lnTo>
                      <a:pt x="150495" y="53054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D088D81A-1B50-CCDD-EC74-B7BF560AE388}"/>
                  </a:ext>
                </a:extLst>
              </p:cNvPr>
              <p:cNvSpPr/>
              <p:nvPr/>
            </p:nvSpPr>
            <p:spPr>
              <a:xfrm>
                <a:off x="4752975" y="2403157"/>
                <a:ext cx="468630" cy="529589"/>
              </a:xfrm>
              <a:custGeom>
                <a:avLst/>
                <a:gdLst>
                  <a:gd name="connsiteX0" fmla="*/ 0 w 468630"/>
                  <a:gd name="connsiteY0" fmla="*/ 528637 h 529589"/>
                  <a:gd name="connsiteX1" fmla="*/ 0 w 468630"/>
                  <a:gd name="connsiteY1" fmla="*/ 464820 h 529589"/>
                  <a:gd name="connsiteX2" fmla="*/ 56197 w 468630"/>
                  <a:gd name="connsiteY2" fmla="*/ 454342 h 529589"/>
                  <a:gd name="connsiteX3" fmla="*/ 56197 w 468630"/>
                  <a:gd name="connsiteY3" fmla="*/ 74295 h 529589"/>
                  <a:gd name="connsiteX4" fmla="*/ 0 w 468630"/>
                  <a:gd name="connsiteY4" fmla="*/ 63817 h 529589"/>
                  <a:gd name="connsiteX5" fmla="*/ 0 w 468630"/>
                  <a:gd name="connsiteY5" fmla="*/ 0 h 529589"/>
                  <a:gd name="connsiteX6" fmla="*/ 251460 w 468630"/>
                  <a:gd name="connsiteY6" fmla="*/ 0 h 529589"/>
                  <a:gd name="connsiteX7" fmla="*/ 356235 w 468630"/>
                  <a:gd name="connsiteY7" fmla="*/ 19050 h 529589"/>
                  <a:gd name="connsiteX8" fmla="*/ 422910 w 468630"/>
                  <a:gd name="connsiteY8" fmla="*/ 73342 h 529589"/>
                  <a:gd name="connsiteX9" fmla="*/ 446722 w 468630"/>
                  <a:gd name="connsiteY9" fmla="*/ 158115 h 529589"/>
                  <a:gd name="connsiteX10" fmla="*/ 423863 w 468630"/>
                  <a:gd name="connsiteY10" fmla="*/ 240983 h 529589"/>
                  <a:gd name="connsiteX11" fmla="*/ 359093 w 468630"/>
                  <a:gd name="connsiteY11" fmla="*/ 299085 h 529589"/>
                  <a:gd name="connsiteX12" fmla="*/ 263843 w 468630"/>
                  <a:gd name="connsiteY12" fmla="*/ 320992 h 529589"/>
                  <a:gd name="connsiteX13" fmla="*/ 163830 w 468630"/>
                  <a:gd name="connsiteY13" fmla="*/ 320992 h 529589"/>
                  <a:gd name="connsiteX14" fmla="*/ 163830 w 468630"/>
                  <a:gd name="connsiteY14" fmla="*/ 455295 h 529589"/>
                  <a:gd name="connsiteX15" fmla="*/ 220980 w 468630"/>
                  <a:gd name="connsiteY15" fmla="*/ 465773 h 529589"/>
                  <a:gd name="connsiteX16" fmla="*/ 220980 w 468630"/>
                  <a:gd name="connsiteY16" fmla="*/ 529590 h 529589"/>
                  <a:gd name="connsiteX17" fmla="*/ 0 w 468630"/>
                  <a:gd name="connsiteY17" fmla="*/ 529590 h 529589"/>
                  <a:gd name="connsiteX18" fmla="*/ 162878 w 468630"/>
                  <a:gd name="connsiteY18" fmla="*/ 237172 h 529589"/>
                  <a:gd name="connsiteX19" fmla="*/ 249555 w 468630"/>
                  <a:gd name="connsiteY19" fmla="*/ 237172 h 529589"/>
                  <a:gd name="connsiteX20" fmla="*/ 318135 w 468630"/>
                  <a:gd name="connsiteY20" fmla="*/ 218122 h 529589"/>
                  <a:gd name="connsiteX21" fmla="*/ 340995 w 468630"/>
                  <a:gd name="connsiteY21" fmla="*/ 161925 h 529589"/>
                  <a:gd name="connsiteX22" fmla="*/ 318135 w 468630"/>
                  <a:gd name="connsiteY22" fmla="*/ 102870 h 529589"/>
                  <a:gd name="connsiteX23" fmla="*/ 251460 w 468630"/>
                  <a:gd name="connsiteY23" fmla="*/ 80963 h 529589"/>
                  <a:gd name="connsiteX24" fmla="*/ 162878 w 468630"/>
                  <a:gd name="connsiteY24" fmla="*/ 80963 h 529589"/>
                  <a:gd name="connsiteX25" fmla="*/ 162878 w 468630"/>
                  <a:gd name="connsiteY25" fmla="*/ 237172 h 529589"/>
                  <a:gd name="connsiteX26" fmla="*/ 340995 w 468630"/>
                  <a:gd name="connsiteY26" fmla="*/ 528637 h 529589"/>
                  <a:gd name="connsiteX27" fmla="*/ 251460 w 468630"/>
                  <a:gd name="connsiteY27" fmla="*/ 300037 h 529589"/>
                  <a:gd name="connsiteX28" fmla="*/ 346710 w 468630"/>
                  <a:gd name="connsiteY28" fmla="*/ 276225 h 529589"/>
                  <a:gd name="connsiteX29" fmla="*/ 423863 w 468630"/>
                  <a:gd name="connsiteY29" fmla="*/ 454342 h 529589"/>
                  <a:gd name="connsiteX30" fmla="*/ 468630 w 468630"/>
                  <a:gd name="connsiteY30" fmla="*/ 464820 h 529589"/>
                  <a:gd name="connsiteX31" fmla="*/ 468630 w 468630"/>
                  <a:gd name="connsiteY31" fmla="*/ 528637 h 529589"/>
                  <a:gd name="connsiteX32" fmla="*/ 340995 w 468630"/>
                  <a:gd name="connsiteY32" fmla="*/ 528637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8630" h="529589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51460" y="0"/>
                    </a:lnTo>
                    <a:cubicBezTo>
                      <a:pt x="292418" y="0"/>
                      <a:pt x="326707" y="6667"/>
                      <a:pt x="356235" y="19050"/>
                    </a:cubicBezTo>
                    <a:cubicBezTo>
                      <a:pt x="385763" y="31433"/>
                      <a:pt x="407670" y="49530"/>
                      <a:pt x="422910" y="73342"/>
                    </a:cubicBezTo>
                    <a:cubicBezTo>
                      <a:pt x="438150" y="97155"/>
                      <a:pt x="446722" y="124777"/>
                      <a:pt x="446722" y="158115"/>
                    </a:cubicBezTo>
                    <a:cubicBezTo>
                      <a:pt x="446722" y="189547"/>
                      <a:pt x="439103" y="217170"/>
                      <a:pt x="423863" y="240983"/>
                    </a:cubicBezTo>
                    <a:cubicBezTo>
                      <a:pt x="408622" y="265748"/>
                      <a:pt x="386715" y="284798"/>
                      <a:pt x="359093" y="299085"/>
                    </a:cubicBezTo>
                    <a:cubicBezTo>
                      <a:pt x="331470" y="313373"/>
                      <a:pt x="299085" y="320040"/>
                      <a:pt x="263843" y="320992"/>
                    </a:cubicBezTo>
                    <a:lnTo>
                      <a:pt x="163830" y="320992"/>
                    </a:lnTo>
                    <a:lnTo>
                      <a:pt x="163830" y="455295"/>
                    </a:lnTo>
                    <a:lnTo>
                      <a:pt x="220980" y="465773"/>
                    </a:lnTo>
                    <a:lnTo>
                      <a:pt x="220980" y="529590"/>
                    </a:lnTo>
                    <a:lnTo>
                      <a:pt x="0" y="529590"/>
                    </a:lnTo>
                    <a:close/>
                    <a:moveTo>
                      <a:pt x="162878" y="237172"/>
                    </a:moveTo>
                    <a:lnTo>
                      <a:pt x="249555" y="237172"/>
                    </a:lnTo>
                    <a:cubicBezTo>
                      <a:pt x="280035" y="237172"/>
                      <a:pt x="302895" y="230505"/>
                      <a:pt x="318135" y="218122"/>
                    </a:cubicBezTo>
                    <a:cubicBezTo>
                      <a:pt x="333375" y="204788"/>
                      <a:pt x="340995" y="186690"/>
                      <a:pt x="340995" y="161925"/>
                    </a:cubicBezTo>
                    <a:cubicBezTo>
                      <a:pt x="340995" y="137160"/>
                      <a:pt x="333375" y="118110"/>
                      <a:pt x="318135" y="102870"/>
                    </a:cubicBezTo>
                    <a:cubicBezTo>
                      <a:pt x="302895" y="88583"/>
                      <a:pt x="280988" y="80963"/>
                      <a:pt x="251460" y="80963"/>
                    </a:cubicBezTo>
                    <a:lnTo>
                      <a:pt x="162878" y="80963"/>
                    </a:lnTo>
                    <a:lnTo>
                      <a:pt x="162878" y="237172"/>
                    </a:lnTo>
                    <a:close/>
                    <a:moveTo>
                      <a:pt x="340995" y="528637"/>
                    </a:moveTo>
                    <a:lnTo>
                      <a:pt x="251460" y="300037"/>
                    </a:lnTo>
                    <a:lnTo>
                      <a:pt x="346710" y="276225"/>
                    </a:lnTo>
                    <a:lnTo>
                      <a:pt x="423863" y="454342"/>
                    </a:lnTo>
                    <a:lnTo>
                      <a:pt x="468630" y="464820"/>
                    </a:lnTo>
                    <a:lnTo>
                      <a:pt x="468630" y="528637"/>
                    </a:lnTo>
                    <a:lnTo>
                      <a:pt x="340995" y="52863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C72A03C3-8D30-9B23-01E6-8A6AF379C962}"/>
                  </a:ext>
                </a:extLst>
              </p:cNvPr>
              <p:cNvSpPr/>
              <p:nvPr/>
            </p:nvSpPr>
            <p:spPr>
              <a:xfrm>
                <a:off x="5321617" y="2403157"/>
                <a:ext cx="420052" cy="530542"/>
              </a:xfrm>
              <a:custGeom>
                <a:avLst/>
                <a:gdLst>
                  <a:gd name="connsiteX0" fmla="*/ 0 w 420052"/>
                  <a:gd name="connsiteY0" fmla="*/ 528637 h 530542"/>
                  <a:gd name="connsiteX1" fmla="*/ 0 w 420052"/>
                  <a:gd name="connsiteY1" fmla="*/ 464820 h 530542"/>
                  <a:gd name="connsiteX2" fmla="*/ 56197 w 420052"/>
                  <a:gd name="connsiteY2" fmla="*/ 454342 h 530542"/>
                  <a:gd name="connsiteX3" fmla="*/ 56197 w 420052"/>
                  <a:gd name="connsiteY3" fmla="*/ 74295 h 530542"/>
                  <a:gd name="connsiteX4" fmla="*/ 0 w 420052"/>
                  <a:gd name="connsiteY4" fmla="*/ 63817 h 530542"/>
                  <a:gd name="connsiteX5" fmla="*/ 0 w 420052"/>
                  <a:gd name="connsiteY5" fmla="*/ 0 h 530542"/>
                  <a:gd name="connsiteX6" fmla="*/ 411480 w 420052"/>
                  <a:gd name="connsiteY6" fmla="*/ 0 h 530542"/>
                  <a:gd name="connsiteX7" fmla="*/ 411480 w 420052"/>
                  <a:gd name="connsiteY7" fmla="*/ 142875 h 530542"/>
                  <a:gd name="connsiteX8" fmla="*/ 329565 w 420052"/>
                  <a:gd name="connsiteY8" fmla="*/ 142875 h 530542"/>
                  <a:gd name="connsiteX9" fmla="*/ 324802 w 420052"/>
                  <a:gd name="connsiteY9" fmla="*/ 81915 h 530542"/>
                  <a:gd name="connsiteX10" fmla="*/ 162877 w 420052"/>
                  <a:gd name="connsiteY10" fmla="*/ 81915 h 530542"/>
                  <a:gd name="connsiteX11" fmla="*/ 162877 w 420052"/>
                  <a:gd name="connsiteY11" fmla="*/ 215265 h 530542"/>
                  <a:gd name="connsiteX12" fmla="*/ 341947 w 420052"/>
                  <a:gd name="connsiteY12" fmla="*/ 215265 h 530542"/>
                  <a:gd name="connsiteX13" fmla="*/ 341947 w 420052"/>
                  <a:gd name="connsiteY13" fmla="*/ 297180 h 530542"/>
                  <a:gd name="connsiteX14" fmla="*/ 162877 w 420052"/>
                  <a:gd name="connsiteY14" fmla="*/ 297180 h 530542"/>
                  <a:gd name="connsiteX15" fmla="*/ 162877 w 420052"/>
                  <a:gd name="connsiteY15" fmla="*/ 448627 h 530542"/>
                  <a:gd name="connsiteX16" fmla="*/ 334327 w 420052"/>
                  <a:gd name="connsiteY16" fmla="*/ 448627 h 530542"/>
                  <a:gd name="connsiteX17" fmla="*/ 339090 w 420052"/>
                  <a:gd name="connsiteY17" fmla="*/ 385762 h 530542"/>
                  <a:gd name="connsiteX18" fmla="*/ 420052 w 420052"/>
                  <a:gd name="connsiteY18" fmla="*/ 385762 h 530542"/>
                  <a:gd name="connsiteX19" fmla="*/ 420052 w 420052"/>
                  <a:gd name="connsiteY19" fmla="*/ 530543 h 530542"/>
                  <a:gd name="connsiteX20" fmla="*/ 0 w 420052"/>
                  <a:gd name="connsiteY20" fmla="*/ 530543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052" h="530542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411480" y="0"/>
                    </a:lnTo>
                    <a:lnTo>
                      <a:pt x="411480" y="142875"/>
                    </a:lnTo>
                    <a:lnTo>
                      <a:pt x="329565" y="142875"/>
                    </a:lnTo>
                    <a:lnTo>
                      <a:pt x="324802" y="81915"/>
                    </a:lnTo>
                    <a:lnTo>
                      <a:pt x="162877" y="81915"/>
                    </a:lnTo>
                    <a:lnTo>
                      <a:pt x="162877" y="215265"/>
                    </a:lnTo>
                    <a:lnTo>
                      <a:pt x="341947" y="215265"/>
                    </a:lnTo>
                    <a:lnTo>
                      <a:pt x="341947" y="297180"/>
                    </a:lnTo>
                    <a:lnTo>
                      <a:pt x="162877" y="297180"/>
                    </a:lnTo>
                    <a:lnTo>
                      <a:pt x="162877" y="448627"/>
                    </a:lnTo>
                    <a:lnTo>
                      <a:pt x="334327" y="448627"/>
                    </a:lnTo>
                    <a:lnTo>
                      <a:pt x="339090" y="385762"/>
                    </a:lnTo>
                    <a:lnTo>
                      <a:pt x="420052" y="385762"/>
                    </a:lnTo>
                    <a:lnTo>
                      <a:pt x="420052" y="530543"/>
                    </a:lnTo>
                    <a:lnTo>
                      <a:pt x="0" y="53054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C317D178-997B-147A-55B9-8973E668F574}"/>
                  </a:ext>
                </a:extLst>
              </p:cNvPr>
              <p:cNvSpPr/>
              <p:nvPr/>
            </p:nvSpPr>
            <p:spPr>
              <a:xfrm>
                <a:off x="5852160" y="2393632"/>
                <a:ext cx="433387" cy="545782"/>
              </a:xfrm>
              <a:custGeom>
                <a:avLst/>
                <a:gdLst>
                  <a:gd name="connsiteX0" fmla="*/ 254317 w 433387"/>
                  <a:gd name="connsiteY0" fmla="*/ 545783 h 545782"/>
                  <a:gd name="connsiteX1" fmla="*/ 120015 w 433387"/>
                  <a:gd name="connsiteY1" fmla="*/ 513398 h 545782"/>
                  <a:gd name="connsiteX2" fmla="*/ 31432 w 433387"/>
                  <a:gd name="connsiteY2" fmla="*/ 421958 h 545782"/>
                  <a:gd name="connsiteX3" fmla="*/ 0 w 433387"/>
                  <a:gd name="connsiteY3" fmla="*/ 281940 h 545782"/>
                  <a:gd name="connsiteX4" fmla="*/ 0 w 433387"/>
                  <a:gd name="connsiteY4" fmla="*/ 263842 h 545782"/>
                  <a:gd name="connsiteX5" fmla="*/ 30480 w 433387"/>
                  <a:gd name="connsiteY5" fmla="*/ 127635 h 545782"/>
                  <a:gd name="connsiteX6" fmla="*/ 116205 w 433387"/>
                  <a:gd name="connsiteY6" fmla="*/ 34290 h 545782"/>
                  <a:gd name="connsiteX7" fmla="*/ 248602 w 433387"/>
                  <a:gd name="connsiteY7" fmla="*/ 0 h 545782"/>
                  <a:gd name="connsiteX8" fmla="*/ 349567 w 433387"/>
                  <a:gd name="connsiteY8" fmla="*/ 15240 h 545782"/>
                  <a:gd name="connsiteX9" fmla="*/ 433388 w 433387"/>
                  <a:gd name="connsiteY9" fmla="*/ 61913 h 545782"/>
                  <a:gd name="connsiteX10" fmla="*/ 433388 w 433387"/>
                  <a:gd name="connsiteY10" fmla="*/ 189547 h 545782"/>
                  <a:gd name="connsiteX11" fmla="*/ 354330 w 433387"/>
                  <a:gd name="connsiteY11" fmla="*/ 189547 h 545782"/>
                  <a:gd name="connsiteX12" fmla="*/ 343852 w 433387"/>
                  <a:gd name="connsiteY12" fmla="*/ 109538 h 545782"/>
                  <a:gd name="connsiteX13" fmla="*/ 317182 w 433387"/>
                  <a:gd name="connsiteY13" fmla="*/ 94297 h 545782"/>
                  <a:gd name="connsiteX14" fmla="*/ 286702 w 433387"/>
                  <a:gd name="connsiteY14" fmla="*/ 84772 h 545782"/>
                  <a:gd name="connsiteX15" fmla="*/ 250507 w 433387"/>
                  <a:gd name="connsiteY15" fmla="*/ 81915 h 545782"/>
                  <a:gd name="connsiteX16" fmla="*/ 173355 w 433387"/>
                  <a:gd name="connsiteY16" fmla="*/ 103822 h 545782"/>
                  <a:gd name="connsiteX17" fmla="*/ 123825 w 433387"/>
                  <a:gd name="connsiteY17" fmla="*/ 166688 h 545782"/>
                  <a:gd name="connsiteX18" fmla="*/ 106680 w 433387"/>
                  <a:gd name="connsiteY18" fmla="*/ 262890 h 545782"/>
                  <a:gd name="connsiteX19" fmla="*/ 106680 w 433387"/>
                  <a:gd name="connsiteY19" fmla="*/ 280987 h 545782"/>
                  <a:gd name="connsiteX20" fmla="*/ 124777 w 433387"/>
                  <a:gd name="connsiteY20" fmla="*/ 377190 h 545782"/>
                  <a:gd name="connsiteX21" fmla="*/ 176213 w 433387"/>
                  <a:gd name="connsiteY21" fmla="*/ 440055 h 545782"/>
                  <a:gd name="connsiteX22" fmla="*/ 255270 w 433387"/>
                  <a:gd name="connsiteY22" fmla="*/ 462915 h 545782"/>
                  <a:gd name="connsiteX23" fmla="*/ 300990 w 433387"/>
                  <a:gd name="connsiteY23" fmla="*/ 457200 h 545782"/>
                  <a:gd name="connsiteX24" fmla="*/ 342900 w 433387"/>
                  <a:gd name="connsiteY24" fmla="*/ 443865 h 545782"/>
                  <a:gd name="connsiteX25" fmla="*/ 353377 w 433387"/>
                  <a:gd name="connsiteY25" fmla="*/ 369570 h 545782"/>
                  <a:gd name="connsiteX26" fmla="*/ 432435 w 433387"/>
                  <a:gd name="connsiteY26" fmla="*/ 369570 h 545782"/>
                  <a:gd name="connsiteX27" fmla="*/ 432435 w 433387"/>
                  <a:gd name="connsiteY27" fmla="*/ 497205 h 545782"/>
                  <a:gd name="connsiteX28" fmla="*/ 355282 w 433387"/>
                  <a:gd name="connsiteY28" fmla="*/ 531495 h 545782"/>
                  <a:gd name="connsiteX29" fmla="*/ 254317 w 433387"/>
                  <a:gd name="connsiteY29" fmla="*/ 545783 h 54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33387" h="545782">
                    <a:moveTo>
                      <a:pt x="254317" y="545783"/>
                    </a:moveTo>
                    <a:cubicBezTo>
                      <a:pt x="202882" y="545783"/>
                      <a:pt x="158115" y="535305"/>
                      <a:pt x="120015" y="513398"/>
                    </a:cubicBezTo>
                    <a:cubicBezTo>
                      <a:pt x="81915" y="491490"/>
                      <a:pt x="52388" y="461962"/>
                      <a:pt x="31432" y="421958"/>
                    </a:cubicBezTo>
                    <a:cubicBezTo>
                      <a:pt x="10477" y="382905"/>
                      <a:pt x="0" y="336233"/>
                      <a:pt x="0" y="281940"/>
                    </a:cubicBezTo>
                    <a:lnTo>
                      <a:pt x="0" y="263842"/>
                    </a:lnTo>
                    <a:cubicBezTo>
                      <a:pt x="0" y="212408"/>
                      <a:pt x="9525" y="166688"/>
                      <a:pt x="30480" y="127635"/>
                    </a:cubicBezTo>
                    <a:cubicBezTo>
                      <a:pt x="50482" y="87630"/>
                      <a:pt x="79057" y="57150"/>
                      <a:pt x="116205" y="34290"/>
                    </a:cubicBezTo>
                    <a:cubicBezTo>
                      <a:pt x="153352" y="11430"/>
                      <a:pt x="197167" y="0"/>
                      <a:pt x="248602" y="0"/>
                    </a:cubicBezTo>
                    <a:cubicBezTo>
                      <a:pt x="284797" y="0"/>
                      <a:pt x="318135" y="4763"/>
                      <a:pt x="349567" y="15240"/>
                    </a:cubicBezTo>
                    <a:cubicBezTo>
                      <a:pt x="381000" y="25717"/>
                      <a:pt x="408622" y="40958"/>
                      <a:pt x="433388" y="61913"/>
                    </a:cubicBezTo>
                    <a:lnTo>
                      <a:pt x="433388" y="189547"/>
                    </a:lnTo>
                    <a:lnTo>
                      <a:pt x="354330" y="189547"/>
                    </a:lnTo>
                    <a:lnTo>
                      <a:pt x="343852" y="109538"/>
                    </a:lnTo>
                    <a:cubicBezTo>
                      <a:pt x="336232" y="103822"/>
                      <a:pt x="326707" y="99060"/>
                      <a:pt x="317182" y="94297"/>
                    </a:cubicBezTo>
                    <a:cubicBezTo>
                      <a:pt x="307657" y="90488"/>
                      <a:pt x="297180" y="86677"/>
                      <a:pt x="286702" y="84772"/>
                    </a:cubicBezTo>
                    <a:cubicBezTo>
                      <a:pt x="275272" y="82867"/>
                      <a:pt x="263842" y="81915"/>
                      <a:pt x="250507" y="81915"/>
                    </a:cubicBezTo>
                    <a:cubicBezTo>
                      <a:pt x="220027" y="81915"/>
                      <a:pt x="194310" y="89535"/>
                      <a:pt x="173355" y="103822"/>
                    </a:cubicBezTo>
                    <a:cubicBezTo>
                      <a:pt x="151447" y="119063"/>
                      <a:pt x="135255" y="139065"/>
                      <a:pt x="123825" y="166688"/>
                    </a:cubicBezTo>
                    <a:cubicBezTo>
                      <a:pt x="112395" y="193358"/>
                      <a:pt x="106680" y="225742"/>
                      <a:pt x="106680" y="262890"/>
                    </a:cubicBezTo>
                    <a:lnTo>
                      <a:pt x="106680" y="280987"/>
                    </a:lnTo>
                    <a:cubicBezTo>
                      <a:pt x="106680" y="318135"/>
                      <a:pt x="112395" y="350520"/>
                      <a:pt x="124777" y="377190"/>
                    </a:cubicBezTo>
                    <a:cubicBezTo>
                      <a:pt x="137160" y="404812"/>
                      <a:pt x="154305" y="425767"/>
                      <a:pt x="176213" y="440055"/>
                    </a:cubicBezTo>
                    <a:cubicBezTo>
                      <a:pt x="198120" y="455295"/>
                      <a:pt x="224790" y="462915"/>
                      <a:pt x="255270" y="462915"/>
                    </a:cubicBezTo>
                    <a:cubicBezTo>
                      <a:pt x="270510" y="462915"/>
                      <a:pt x="285750" y="461010"/>
                      <a:pt x="300990" y="457200"/>
                    </a:cubicBezTo>
                    <a:cubicBezTo>
                      <a:pt x="316230" y="453390"/>
                      <a:pt x="330517" y="449580"/>
                      <a:pt x="342900" y="443865"/>
                    </a:cubicBezTo>
                    <a:lnTo>
                      <a:pt x="353377" y="369570"/>
                    </a:lnTo>
                    <a:lnTo>
                      <a:pt x="432435" y="369570"/>
                    </a:lnTo>
                    <a:lnTo>
                      <a:pt x="432435" y="497205"/>
                    </a:lnTo>
                    <a:cubicBezTo>
                      <a:pt x="411480" y="510540"/>
                      <a:pt x="385763" y="521970"/>
                      <a:pt x="355282" y="531495"/>
                    </a:cubicBezTo>
                    <a:cubicBezTo>
                      <a:pt x="325755" y="541020"/>
                      <a:pt x="291465" y="545783"/>
                      <a:pt x="254317" y="545783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12BAC12A-1D06-EF41-1BFA-51B952A8AF92}"/>
                  </a:ext>
                </a:extLst>
              </p:cNvPr>
              <p:cNvSpPr/>
              <p:nvPr/>
            </p:nvSpPr>
            <p:spPr>
              <a:xfrm>
                <a:off x="6395085" y="2395537"/>
                <a:ext cx="479107" cy="543877"/>
              </a:xfrm>
              <a:custGeom>
                <a:avLst/>
                <a:gdLst>
                  <a:gd name="connsiteX0" fmla="*/ 239077 w 479107"/>
                  <a:gd name="connsiteY0" fmla="*/ 543878 h 543877"/>
                  <a:gd name="connsiteX1" fmla="*/ 141922 w 479107"/>
                  <a:gd name="connsiteY1" fmla="*/ 523875 h 543877"/>
                  <a:gd name="connsiteX2" fmla="*/ 65722 w 479107"/>
                  <a:gd name="connsiteY2" fmla="*/ 467678 h 543877"/>
                  <a:gd name="connsiteX3" fmla="*/ 17145 w 479107"/>
                  <a:gd name="connsiteY3" fmla="*/ 382905 h 543877"/>
                  <a:gd name="connsiteX4" fmla="*/ 0 w 479107"/>
                  <a:gd name="connsiteY4" fmla="*/ 276225 h 543877"/>
                  <a:gd name="connsiteX5" fmla="*/ 0 w 479107"/>
                  <a:gd name="connsiteY5" fmla="*/ 268605 h 543877"/>
                  <a:gd name="connsiteX6" fmla="*/ 17145 w 479107"/>
                  <a:gd name="connsiteY6" fmla="*/ 161925 h 543877"/>
                  <a:gd name="connsiteX7" fmla="*/ 65722 w 479107"/>
                  <a:gd name="connsiteY7" fmla="*/ 76200 h 543877"/>
                  <a:gd name="connsiteX8" fmla="*/ 140970 w 479107"/>
                  <a:gd name="connsiteY8" fmla="*/ 20003 h 543877"/>
                  <a:gd name="connsiteX9" fmla="*/ 238125 w 479107"/>
                  <a:gd name="connsiteY9" fmla="*/ 0 h 543877"/>
                  <a:gd name="connsiteX10" fmla="*/ 336232 w 479107"/>
                  <a:gd name="connsiteY10" fmla="*/ 20003 h 543877"/>
                  <a:gd name="connsiteX11" fmla="*/ 412432 w 479107"/>
                  <a:gd name="connsiteY11" fmla="*/ 76200 h 543877"/>
                  <a:gd name="connsiteX12" fmla="*/ 461963 w 479107"/>
                  <a:gd name="connsiteY12" fmla="*/ 161925 h 543877"/>
                  <a:gd name="connsiteX13" fmla="*/ 479107 w 479107"/>
                  <a:gd name="connsiteY13" fmla="*/ 268605 h 543877"/>
                  <a:gd name="connsiteX14" fmla="*/ 479107 w 479107"/>
                  <a:gd name="connsiteY14" fmla="*/ 276225 h 543877"/>
                  <a:gd name="connsiteX15" fmla="*/ 461963 w 479107"/>
                  <a:gd name="connsiteY15" fmla="*/ 382905 h 543877"/>
                  <a:gd name="connsiteX16" fmla="*/ 412432 w 479107"/>
                  <a:gd name="connsiteY16" fmla="*/ 467678 h 543877"/>
                  <a:gd name="connsiteX17" fmla="*/ 336232 w 479107"/>
                  <a:gd name="connsiteY17" fmla="*/ 523875 h 543877"/>
                  <a:gd name="connsiteX18" fmla="*/ 239077 w 479107"/>
                  <a:gd name="connsiteY18" fmla="*/ 543878 h 543877"/>
                  <a:gd name="connsiteX19" fmla="*/ 239077 w 479107"/>
                  <a:gd name="connsiteY19" fmla="*/ 461010 h 543877"/>
                  <a:gd name="connsiteX20" fmla="*/ 314325 w 479107"/>
                  <a:gd name="connsiteY20" fmla="*/ 438150 h 543877"/>
                  <a:gd name="connsiteX21" fmla="*/ 359092 w 479107"/>
                  <a:gd name="connsiteY21" fmla="*/ 373380 h 543877"/>
                  <a:gd name="connsiteX22" fmla="*/ 374332 w 479107"/>
                  <a:gd name="connsiteY22" fmla="*/ 276225 h 543877"/>
                  <a:gd name="connsiteX23" fmla="*/ 374332 w 479107"/>
                  <a:gd name="connsiteY23" fmla="*/ 266700 h 543877"/>
                  <a:gd name="connsiteX24" fmla="*/ 359092 w 479107"/>
                  <a:gd name="connsiteY24" fmla="*/ 170497 h 543877"/>
                  <a:gd name="connsiteX25" fmla="*/ 313372 w 479107"/>
                  <a:gd name="connsiteY25" fmla="*/ 105728 h 543877"/>
                  <a:gd name="connsiteX26" fmla="*/ 239077 w 479107"/>
                  <a:gd name="connsiteY26" fmla="*/ 82867 h 543877"/>
                  <a:gd name="connsiteX27" fmla="*/ 164782 w 479107"/>
                  <a:gd name="connsiteY27" fmla="*/ 105728 h 543877"/>
                  <a:gd name="connsiteX28" fmla="*/ 120967 w 479107"/>
                  <a:gd name="connsiteY28" fmla="*/ 170497 h 543877"/>
                  <a:gd name="connsiteX29" fmla="*/ 106680 w 479107"/>
                  <a:gd name="connsiteY29" fmla="*/ 267653 h 543877"/>
                  <a:gd name="connsiteX30" fmla="*/ 106680 w 479107"/>
                  <a:gd name="connsiteY30" fmla="*/ 276225 h 543877"/>
                  <a:gd name="connsiteX31" fmla="*/ 120967 w 479107"/>
                  <a:gd name="connsiteY31" fmla="*/ 373380 h 543877"/>
                  <a:gd name="connsiteX32" fmla="*/ 165735 w 479107"/>
                  <a:gd name="connsiteY32" fmla="*/ 438150 h 543877"/>
                  <a:gd name="connsiteX33" fmla="*/ 239077 w 479107"/>
                  <a:gd name="connsiteY33" fmla="*/ 461010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79107" h="543877">
                    <a:moveTo>
                      <a:pt x="239077" y="543878"/>
                    </a:moveTo>
                    <a:cubicBezTo>
                      <a:pt x="203835" y="543878"/>
                      <a:pt x="170497" y="537210"/>
                      <a:pt x="141922" y="523875"/>
                    </a:cubicBezTo>
                    <a:cubicBezTo>
                      <a:pt x="112395" y="510540"/>
                      <a:pt x="87630" y="491490"/>
                      <a:pt x="65722" y="467678"/>
                    </a:cubicBezTo>
                    <a:cubicBezTo>
                      <a:pt x="44767" y="443865"/>
                      <a:pt x="28575" y="415290"/>
                      <a:pt x="17145" y="382905"/>
                    </a:cubicBezTo>
                    <a:cubicBezTo>
                      <a:pt x="5715" y="350520"/>
                      <a:pt x="0" y="314325"/>
                      <a:pt x="0" y="276225"/>
                    </a:cubicBezTo>
                    <a:lnTo>
                      <a:pt x="0" y="268605"/>
                    </a:lnTo>
                    <a:cubicBezTo>
                      <a:pt x="0" y="229553"/>
                      <a:pt x="5715" y="194310"/>
                      <a:pt x="17145" y="161925"/>
                    </a:cubicBezTo>
                    <a:cubicBezTo>
                      <a:pt x="28575" y="129540"/>
                      <a:pt x="44767" y="100965"/>
                      <a:pt x="65722" y="76200"/>
                    </a:cubicBezTo>
                    <a:cubicBezTo>
                      <a:pt x="86677" y="52388"/>
                      <a:pt x="112395" y="33338"/>
                      <a:pt x="140970" y="20003"/>
                    </a:cubicBezTo>
                    <a:cubicBezTo>
                      <a:pt x="170497" y="6667"/>
                      <a:pt x="202882" y="0"/>
                      <a:pt x="238125" y="0"/>
                    </a:cubicBezTo>
                    <a:cubicBezTo>
                      <a:pt x="274320" y="0"/>
                      <a:pt x="306705" y="6667"/>
                      <a:pt x="336232" y="20003"/>
                    </a:cubicBezTo>
                    <a:cubicBezTo>
                      <a:pt x="365760" y="33338"/>
                      <a:pt x="391477" y="52388"/>
                      <a:pt x="412432" y="76200"/>
                    </a:cubicBezTo>
                    <a:cubicBezTo>
                      <a:pt x="433388" y="100013"/>
                      <a:pt x="450532" y="128588"/>
                      <a:pt x="461963" y="161925"/>
                    </a:cubicBezTo>
                    <a:cubicBezTo>
                      <a:pt x="473392" y="194310"/>
                      <a:pt x="479107" y="230505"/>
                      <a:pt x="479107" y="268605"/>
                    </a:cubicBezTo>
                    <a:lnTo>
                      <a:pt x="479107" y="276225"/>
                    </a:lnTo>
                    <a:cubicBezTo>
                      <a:pt x="479107" y="315278"/>
                      <a:pt x="473392" y="350520"/>
                      <a:pt x="461963" y="382905"/>
                    </a:cubicBezTo>
                    <a:cubicBezTo>
                      <a:pt x="450532" y="415290"/>
                      <a:pt x="434340" y="443865"/>
                      <a:pt x="412432" y="467678"/>
                    </a:cubicBezTo>
                    <a:cubicBezTo>
                      <a:pt x="391477" y="491490"/>
                      <a:pt x="365760" y="510540"/>
                      <a:pt x="336232" y="523875"/>
                    </a:cubicBezTo>
                    <a:cubicBezTo>
                      <a:pt x="307657" y="537210"/>
                      <a:pt x="275272" y="543878"/>
                      <a:pt x="239077" y="543878"/>
                    </a:cubicBezTo>
                    <a:close/>
                    <a:moveTo>
                      <a:pt x="239077" y="461010"/>
                    </a:moveTo>
                    <a:cubicBezTo>
                      <a:pt x="269557" y="461010"/>
                      <a:pt x="294322" y="453390"/>
                      <a:pt x="314325" y="438150"/>
                    </a:cubicBezTo>
                    <a:cubicBezTo>
                      <a:pt x="334327" y="422910"/>
                      <a:pt x="349567" y="401003"/>
                      <a:pt x="359092" y="373380"/>
                    </a:cubicBezTo>
                    <a:cubicBezTo>
                      <a:pt x="369570" y="345757"/>
                      <a:pt x="374332" y="313372"/>
                      <a:pt x="374332" y="276225"/>
                    </a:cubicBezTo>
                    <a:lnTo>
                      <a:pt x="374332" y="266700"/>
                    </a:lnTo>
                    <a:cubicBezTo>
                      <a:pt x="374332" y="230505"/>
                      <a:pt x="369570" y="198120"/>
                      <a:pt x="359092" y="170497"/>
                    </a:cubicBezTo>
                    <a:cubicBezTo>
                      <a:pt x="348615" y="142875"/>
                      <a:pt x="333375" y="120967"/>
                      <a:pt x="313372" y="105728"/>
                    </a:cubicBezTo>
                    <a:cubicBezTo>
                      <a:pt x="293370" y="90488"/>
                      <a:pt x="268605" y="82867"/>
                      <a:pt x="239077" y="82867"/>
                    </a:cubicBezTo>
                    <a:cubicBezTo>
                      <a:pt x="209550" y="82867"/>
                      <a:pt x="184785" y="90488"/>
                      <a:pt x="164782" y="105728"/>
                    </a:cubicBezTo>
                    <a:cubicBezTo>
                      <a:pt x="144780" y="120967"/>
                      <a:pt x="130492" y="142875"/>
                      <a:pt x="120967" y="170497"/>
                    </a:cubicBezTo>
                    <a:cubicBezTo>
                      <a:pt x="111442" y="198120"/>
                      <a:pt x="106680" y="230505"/>
                      <a:pt x="106680" y="267653"/>
                    </a:cubicBezTo>
                    <a:lnTo>
                      <a:pt x="106680" y="276225"/>
                    </a:lnTo>
                    <a:cubicBezTo>
                      <a:pt x="106680" y="313372"/>
                      <a:pt x="111442" y="345757"/>
                      <a:pt x="120967" y="373380"/>
                    </a:cubicBezTo>
                    <a:cubicBezTo>
                      <a:pt x="130492" y="401003"/>
                      <a:pt x="145732" y="422910"/>
                      <a:pt x="165735" y="438150"/>
                    </a:cubicBezTo>
                    <a:cubicBezTo>
                      <a:pt x="184785" y="453390"/>
                      <a:pt x="209550" y="461010"/>
                      <a:pt x="239077" y="461010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FFBF9C4E-F3D7-CD8A-88DC-AD67D3E04DF5}"/>
                  </a:ext>
                </a:extLst>
              </p:cNvPr>
              <p:cNvSpPr/>
              <p:nvPr/>
            </p:nvSpPr>
            <p:spPr>
              <a:xfrm>
                <a:off x="6978967" y="2393632"/>
                <a:ext cx="449580" cy="545782"/>
              </a:xfrm>
              <a:custGeom>
                <a:avLst/>
                <a:gdLst>
                  <a:gd name="connsiteX0" fmla="*/ 249555 w 449580"/>
                  <a:gd name="connsiteY0" fmla="*/ 545783 h 545782"/>
                  <a:gd name="connsiteX1" fmla="*/ 115252 w 449580"/>
                  <a:gd name="connsiteY1" fmla="*/ 513398 h 545782"/>
                  <a:gd name="connsiteX2" fmla="*/ 29527 w 449580"/>
                  <a:gd name="connsiteY2" fmla="*/ 422910 h 545782"/>
                  <a:gd name="connsiteX3" fmla="*/ 0 w 449580"/>
                  <a:gd name="connsiteY3" fmla="*/ 287655 h 545782"/>
                  <a:gd name="connsiteX4" fmla="*/ 0 w 449580"/>
                  <a:gd name="connsiteY4" fmla="*/ 268605 h 545782"/>
                  <a:gd name="connsiteX5" fmla="*/ 29527 w 449580"/>
                  <a:gd name="connsiteY5" fmla="*/ 128588 h 545782"/>
                  <a:gd name="connsiteX6" fmla="*/ 113347 w 449580"/>
                  <a:gd name="connsiteY6" fmla="*/ 34290 h 545782"/>
                  <a:gd name="connsiteX7" fmla="*/ 240982 w 449580"/>
                  <a:gd name="connsiteY7" fmla="*/ 0 h 545782"/>
                  <a:gd name="connsiteX8" fmla="*/ 348615 w 449580"/>
                  <a:gd name="connsiteY8" fmla="*/ 15240 h 545782"/>
                  <a:gd name="connsiteX9" fmla="*/ 436245 w 449580"/>
                  <a:gd name="connsiteY9" fmla="*/ 61913 h 545782"/>
                  <a:gd name="connsiteX10" fmla="*/ 436245 w 449580"/>
                  <a:gd name="connsiteY10" fmla="*/ 179070 h 545782"/>
                  <a:gd name="connsiteX11" fmla="*/ 357188 w 449580"/>
                  <a:gd name="connsiteY11" fmla="*/ 179070 h 545782"/>
                  <a:gd name="connsiteX12" fmla="*/ 341947 w 449580"/>
                  <a:gd name="connsiteY12" fmla="*/ 108585 h 545782"/>
                  <a:gd name="connsiteX13" fmla="*/ 303847 w 449580"/>
                  <a:gd name="connsiteY13" fmla="*/ 88583 h 545782"/>
                  <a:gd name="connsiteX14" fmla="*/ 248602 w 449580"/>
                  <a:gd name="connsiteY14" fmla="*/ 80963 h 545782"/>
                  <a:gd name="connsiteX15" fmla="*/ 172402 w 449580"/>
                  <a:gd name="connsiteY15" fmla="*/ 103822 h 545782"/>
                  <a:gd name="connsiteX16" fmla="*/ 122872 w 449580"/>
                  <a:gd name="connsiteY16" fmla="*/ 168592 h 545782"/>
                  <a:gd name="connsiteX17" fmla="*/ 105727 w 449580"/>
                  <a:gd name="connsiteY17" fmla="*/ 265748 h 545782"/>
                  <a:gd name="connsiteX18" fmla="*/ 105727 w 449580"/>
                  <a:gd name="connsiteY18" fmla="*/ 284798 h 545782"/>
                  <a:gd name="connsiteX19" fmla="*/ 122872 w 449580"/>
                  <a:gd name="connsiteY19" fmla="*/ 378142 h 545782"/>
                  <a:gd name="connsiteX20" fmla="*/ 172402 w 449580"/>
                  <a:gd name="connsiteY20" fmla="*/ 440055 h 545782"/>
                  <a:gd name="connsiteX21" fmla="*/ 252413 w 449580"/>
                  <a:gd name="connsiteY21" fmla="*/ 461962 h 545782"/>
                  <a:gd name="connsiteX22" fmla="*/ 303847 w 449580"/>
                  <a:gd name="connsiteY22" fmla="*/ 456248 h 545782"/>
                  <a:gd name="connsiteX23" fmla="*/ 342900 w 449580"/>
                  <a:gd name="connsiteY23" fmla="*/ 442912 h 545782"/>
                  <a:gd name="connsiteX24" fmla="*/ 342900 w 449580"/>
                  <a:gd name="connsiteY24" fmla="*/ 353377 h 545782"/>
                  <a:gd name="connsiteX25" fmla="*/ 267652 w 449580"/>
                  <a:gd name="connsiteY25" fmla="*/ 347662 h 545782"/>
                  <a:gd name="connsiteX26" fmla="*/ 267652 w 449580"/>
                  <a:gd name="connsiteY26" fmla="*/ 273367 h 545782"/>
                  <a:gd name="connsiteX27" fmla="*/ 449580 w 449580"/>
                  <a:gd name="connsiteY27" fmla="*/ 273367 h 545782"/>
                  <a:gd name="connsiteX28" fmla="*/ 449580 w 449580"/>
                  <a:gd name="connsiteY28" fmla="*/ 487680 h 545782"/>
                  <a:gd name="connsiteX29" fmla="*/ 364807 w 449580"/>
                  <a:gd name="connsiteY29" fmla="*/ 527685 h 545782"/>
                  <a:gd name="connsiteX30" fmla="*/ 249555 w 449580"/>
                  <a:gd name="connsiteY30" fmla="*/ 545783 h 54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49580" h="545782">
                    <a:moveTo>
                      <a:pt x="249555" y="545783"/>
                    </a:moveTo>
                    <a:cubicBezTo>
                      <a:pt x="197168" y="545783"/>
                      <a:pt x="152400" y="535305"/>
                      <a:pt x="115252" y="513398"/>
                    </a:cubicBezTo>
                    <a:cubicBezTo>
                      <a:pt x="78105" y="491490"/>
                      <a:pt x="49530" y="461010"/>
                      <a:pt x="29527" y="422910"/>
                    </a:cubicBezTo>
                    <a:cubicBezTo>
                      <a:pt x="9525" y="383858"/>
                      <a:pt x="0" y="339090"/>
                      <a:pt x="0" y="287655"/>
                    </a:cubicBezTo>
                    <a:lnTo>
                      <a:pt x="0" y="268605"/>
                    </a:lnTo>
                    <a:cubicBezTo>
                      <a:pt x="0" y="215265"/>
                      <a:pt x="9525" y="169545"/>
                      <a:pt x="29527" y="128588"/>
                    </a:cubicBezTo>
                    <a:cubicBezTo>
                      <a:pt x="49530" y="88583"/>
                      <a:pt x="77152" y="57150"/>
                      <a:pt x="113347" y="34290"/>
                    </a:cubicBezTo>
                    <a:cubicBezTo>
                      <a:pt x="149543" y="11430"/>
                      <a:pt x="192405" y="0"/>
                      <a:pt x="240982" y="0"/>
                    </a:cubicBezTo>
                    <a:cubicBezTo>
                      <a:pt x="279082" y="0"/>
                      <a:pt x="315277" y="5715"/>
                      <a:pt x="348615" y="15240"/>
                    </a:cubicBezTo>
                    <a:cubicBezTo>
                      <a:pt x="381952" y="25717"/>
                      <a:pt x="411480" y="40958"/>
                      <a:pt x="436245" y="61913"/>
                    </a:cubicBezTo>
                    <a:lnTo>
                      <a:pt x="436245" y="179070"/>
                    </a:lnTo>
                    <a:lnTo>
                      <a:pt x="357188" y="179070"/>
                    </a:lnTo>
                    <a:lnTo>
                      <a:pt x="341947" y="108585"/>
                    </a:lnTo>
                    <a:cubicBezTo>
                      <a:pt x="332422" y="100013"/>
                      <a:pt x="320040" y="93345"/>
                      <a:pt x="303847" y="88583"/>
                    </a:cubicBezTo>
                    <a:cubicBezTo>
                      <a:pt x="287655" y="83820"/>
                      <a:pt x="269557" y="80963"/>
                      <a:pt x="248602" y="80963"/>
                    </a:cubicBezTo>
                    <a:cubicBezTo>
                      <a:pt x="219075" y="80963"/>
                      <a:pt x="193357" y="88583"/>
                      <a:pt x="172402" y="103822"/>
                    </a:cubicBezTo>
                    <a:cubicBezTo>
                      <a:pt x="150495" y="119063"/>
                      <a:pt x="134302" y="140970"/>
                      <a:pt x="122872" y="168592"/>
                    </a:cubicBezTo>
                    <a:cubicBezTo>
                      <a:pt x="111443" y="196215"/>
                      <a:pt x="105727" y="228600"/>
                      <a:pt x="105727" y="265748"/>
                    </a:cubicBezTo>
                    <a:lnTo>
                      <a:pt x="105727" y="284798"/>
                    </a:lnTo>
                    <a:cubicBezTo>
                      <a:pt x="105727" y="320992"/>
                      <a:pt x="111443" y="351473"/>
                      <a:pt x="122872" y="378142"/>
                    </a:cubicBezTo>
                    <a:cubicBezTo>
                      <a:pt x="134302" y="404812"/>
                      <a:pt x="150495" y="424815"/>
                      <a:pt x="172402" y="440055"/>
                    </a:cubicBezTo>
                    <a:cubicBezTo>
                      <a:pt x="194310" y="455295"/>
                      <a:pt x="220980" y="461962"/>
                      <a:pt x="252413" y="461962"/>
                    </a:cubicBezTo>
                    <a:cubicBezTo>
                      <a:pt x="271463" y="461962"/>
                      <a:pt x="288607" y="460058"/>
                      <a:pt x="303847" y="456248"/>
                    </a:cubicBezTo>
                    <a:cubicBezTo>
                      <a:pt x="319088" y="452437"/>
                      <a:pt x="332422" y="448627"/>
                      <a:pt x="342900" y="442912"/>
                    </a:cubicBezTo>
                    <a:lnTo>
                      <a:pt x="342900" y="353377"/>
                    </a:lnTo>
                    <a:lnTo>
                      <a:pt x="267652" y="347662"/>
                    </a:lnTo>
                    <a:lnTo>
                      <a:pt x="267652" y="273367"/>
                    </a:lnTo>
                    <a:lnTo>
                      <a:pt x="449580" y="273367"/>
                    </a:lnTo>
                    <a:lnTo>
                      <a:pt x="449580" y="487680"/>
                    </a:lnTo>
                    <a:cubicBezTo>
                      <a:pt x="425768" y="504825"/>
                      <a:pt x="398145" y="518160"/>
                      <a:pt x="364807" y="527685"/>
                    </a:cubicBezTo>
                    <a:cubicBezTo>
                      <a:pt x="331470" y="540068"/>
                      <a:pt x="292418" y="545783"/>
                      <a:pt x="249555" y="545783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EE79E87-1F47-1544-A4E6-EE256E75770F}"/>
                  </a:ext>
                </a:extLst>
              </p:cNvPr>
              <p:cNvSpPr/>
              <p:nvPr/>
            </p:nvSpPr>
            <p:spPr>
              <a:xfrm>
                <a:off x="7538085" y="2403157"/>
                <a:ext cx="548639" cy="529589"/>
              </a:xfrm>
              <a:custGeom>
                <a:avLst/>
                <a:gdLst>
                  <a:gd name="connsiteX0" fmla="*/ 0 w 548639"/>
                  <a:gd name="connsiteY0" fmla="*/ 528637 h 529589"/>
                  <a:gd name="connsiteX1" fmla="*/ 0 w 548639"/>
                  <a:gd name="connsiteY1" fmla="*/ 464820 h 529589"/>
                  <a:gd name="connsiteX2" fmla="*/ 56197 w 548639"/>
                  <a:gd name="connsiteY2" fmla="*/ 454342 h 529589"/>
                  <a:gd name="connsiteX3" fmla="*/ 56197 w 548639"/>
                  <a:gd name="connsiteY3" fmla="*/ 74295 h 529589"/>
                  <a:gd name="connsiteX4" fmla="*/ 0 w 548639"/>
                  <a:gd name="connsiteY4" fmla="*/ 63817 h 529589"/>
                  <a:gd name="connsiteX5" fmla="*/ 0 w 548639"/>
                  <a:gd name="connsiteY5" fmla="*/ 0 h 529589"/>
                  <a:gd name="connsiteX6" fmla="*/ 56197 w 548639"/>
                  <a:gd name="connsiteY6" fmla="*/ 0 h 529589"/>
                  <a:gd name="connsiteX7" fmla="*/ 163830 w 548639"/>
                  <a:gd name="connsiteY7" fmla="*/ 0 h 529589"/>
                  <a:gd name="connsiteX8" fmla="*/ 394335 w 548639"/>
                  <a:gd name="connsiteY8" fmla="*/ 367665 h 529589"/>
                  <a:gd name="connsiteX9" fmla="*/ 396240 w 548639"/>
                  <a:gd name="connsiteY9" fmla="*/ 367665 h 529589"/>
                  <a:gd name="connsiteX10" fmla="*/ 396240 w 548639"/>
                  <a:gd name="connsiteY10" fmla="*/ 75247 h 529589"/>
                  <a:gd name="connsiteX11" fmla="*/ 328613 w 548639"/>
                  <a:gd name="connsiteY11" fmla="*/ 64770 h 529589"/>
                  <a:gd name="connsiteX12" fmla="*/ 328613 w 548639"/>
                  <a:gd name="connsiteY12" fmla="*/ 952 h 529589"/>
                  <a:gd name="connsiteX13" fmla="*/ 491490 w 548639"/>
                  <a:gd name="connsiteY13" fmla="*/ 952 h 529589"/>
                  <a:gd name="connsiteX14" fmla="*/ 548640 w 548639"/>
                  <a:gd name="connsiteY14" fmla="*/ 952 h 529589"/>
                  <a:gd name="connsiteX15" fmla="*/ 548640 w 548639"/>
                  <a:gd name="connsiteY15" fmla="*/ 64770 h 529589"/>
                  <a:gd name="connsiteX16" fmla="*/ 491490 w 548639"/>
                  <a:gd name="connsiteY16" fmla="*/ 75247 h 529589"/>
                  <a:gd name="connsiteX17" fmla="*/ 491490 w 548639"/>
                  <a:gd name="connsiteY17" fmla="*/ 529590 h 529589"/>
                  <a:gd name="connsiteX18" fmla="*/ 388620 w 548639"/>
                  <a:gd name="connsiteY18" fmla="*/ 529590 h 529589"/>
                  <a:gd name="connsiteX19" fmla="*/ 152400 w 548639"/>
                  <a:gd name="connsiteY19" fmla="*/ 165735 h 529589"/>
                  <a:gd name="connsiteX20" fmla="*/ 150495 w 548639"/>
                  <a:gd name="connsiteY20" fmla="*/ 165735 h 529589"/>
                  <a:gd name="connsiteX21" fmla="*/ 150495 w 548639"/>
                  <a:gd name="connsiteY21" fmla="*/ 454342 h 529589"/>
                  <a:gd name="connsiteX22" fmla="*/ 218122 w 548639"/>
                  <a:gd name="connsiteY22" fmla="*/ 464820 h 529589"/>
                  <a:gd name="connsiteX23" fmla="*/ 218122 w 548639"/>
                  <a:gd name="connsiteY23" fmla="*/ 528637 h 529589"/>
                  <a:gd name="connsiteX24" fmla="*/ 0 w 548639"/>
                  <a:gd name="connsiteY24" fmla="*/ 528637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8639" h="529589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56197" y="0"/>
                    </a:lnTo>
                    <a:lnTo>
                      <a:pt x="163830" y="0"/>
                    </a:lnTo>
                    <a:lnTo>
                      <a:pt x="394335" y="367665"/>
                    </a:lnTo>
                    <a:lnTo>
                      <a:pt x="396240" y="367665"/>
                    </a:lnTo>
                    <a:lnTo>
                      <a:pt x="396240" y="75247"/>
                    </a:lnTo>
                    <a:lnTo>
                      <a:pt x="328613" y="64770"/>
                    </a:lnTo>
                    <a:lnTo>
                      <a:pt x="328613" y="952"/>
                    </a:lnTo>
                    <a:lnTo>
                      <a:pt x="491490" y="952"/>
                    </a:lnTo>
                    <a:lnTo>
                      <a:pt x="548640" y="952"/>
                    </a:lnTo>
                    <a:lnTo>
                      <a:pt x="548640" y="64770"/>
                    </a:lnTo>
                    <a:lnTo>
                      <a:pt x="491490" y="75247"/>
                    </a:lnTo>
                    <a:lnTo>
                      <a:pt x="491490" y="529590"/>
                    </a:lnTo>
                    <a:lnTo>
                      <a:pt x="388620" y="529590"/>
                    </a:lnTo>
                    <a:lnTo>
                      <a:pt x="152400" y="165735"/>
                    </a:lnTo>
                    <a:lnTo>
                      <a:pt x="150495" y="165735"/>
                    </a:lnTo>
                    <a:lnTo>
                      <a:pt x="150495" y="454342"/>
                    </a:lnTo>
                    <a:lnTo>
                      <a:pt x="218122" y="464820"/>
                    </a:lnTo>
                    <a:lnTo>
                      <a:pt x="218122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842D2094-FC3C-6C04-CEFE-5F9B91EE37E8}"/>
                  </a:ext>
                </a:extLst>
              </p:cNvPr>
              <p:cNvSpPr/>
              <p:nvPr/>
            </p:nvSpPr>
            <p:spPr>
              <a:xfrm>
                <a:off x="8178164" y="2403157"/>
                <a:ext cx="219075" cy="528637"/>
              </a:xfrm>
              <a:custGeom>
                <a:avLst/>
                <a:gdLst>
                  <a:gd name="connsiteX0" fmla="*/ 0 w 219075"/>
                  <a:gd name="connsiteY0" fmla="*/ 528637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8 w 219075"/>
                  <a:gd name="connsiteY8" fmla="*/ 74295 h 528637"/>
                  <a:gd name="connsiteX9" fmla="*/ 162878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7 h 528637"/>
                  <a:gd name="connsiteX12" fmla="*/ 0 w 219075"/>
                  <a:gd name="connsiteY12" fmla="*/ 528637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8" y="74295"/>
                    </a:lnTo>
                    <a:lnTo>
                      <a:pt x="162878" y="454342"/>
                    </a:lnTo>
                    <a:lnTo>
                      <a:pt x="219075" y="464820"/>
                    </a:lnTo>
                    <a:lnTo>
                      <a:pt x="219075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009E7E0-91C4-3FE6-6A56-81EDDC8A2CC9}"/>
                  </a:ext>
                </a:extLst>
              </p:cNvPr>
              <p:cNvSpPr/>
              <p:nvPr/>
            </p:nvSpPr>
            <p:spPr>
              <a:xfrm>
                <a:off x="8491537" y="2402204"/>
                <a:ext cx="471487" cy="529589"/>
              </a:xfrm>
              <a:custGeom>
                <a:avLst/>
                <a:gdLst>
                  <a:gd name="connsiteX0" fmla="*/ 124777 w 471487"/>
                  <a:gd name="connsiteY0" fmla="*/ 529590 h 529589"/>
                  <a:gd name="connsiteX1" fmla="*/ 124777 w 471487"/>
                  <a:gd name="connsiteY1" fmla="*/ 465773 h 529589"/>
                  <a:gd name="connsiteX2" fmla="*/ 181927 w 471487"/>
                  <a:gd name="connsiteY2" fmla="*/ 455295 h 529589"/>
                  <a:gd name="connsiteX3" fmla="*/ 181927 w 471487"/>
                  <a:gd name="connsiteY3" fmla="*/ 81915 h 529589"/>
                  <a:gd name="connsiteX4" fmla="*/ 85725 w 471487"/>
                  <a:gd name="connsiteY4" fmla="*/ 81915 h 529589"/>
                  <a:gd name="connsiteX5" fmla="*/ 80010 w 471487"/>
                  <a:gd name="connsiteY5" fmla="*/ 144780 h 529589"/>
                  <a:gd name="connsiteX6" fmla="*/ 0 w 471487"/>
                  <a:gd name="connsiteY6" fmla="*/ 144780 h 529589"/>
                  <a:gd name="connsiteX7" fmla="*/ 0 w 471487"/>
                  <a:gd name="connsiteY7" fmla="*/ 0 h 529589"/>
                  <a:gd name="connsiteX8" fmla="*/ 471488 w 471487"/>
                  <a:gd name="connsiteY8" fmla="*/ 0 h 529589"/>
                  <a:gd name="connsiteX9" fmla="*/ 471488 w 471487"/>
                  <a:gd name="connsiteY9" fmla="*/ 144780 h 529589"/>
                  <a:gd name="connsiteX10" fmla="*/ 390525 w 471487"/>
                  <a:gd name="connsiteY10" fmla="*/ 144780 h 529589"/>
                  <a:gd name="connsiteX11" fmla="*/ 384810 w 471487"/>
                  <a:gd name="connsiteY11" fmla="*/ 81915 h 529589"/>
                  <a:gd name="connsiteX12" fmla="*/ 287655 w 471487"/>
                  <a:gd name="connsiteY12" fmla="*/ 81915 h 529589"/>
                  <a:gd name="connsiteX13" fmla="*/ 287655 w 471487"/>
                  <a:gd name="connsiteY13" fmla="*/ 455295 h 529589"/>
                  <a:gd name="connsiteX14" fmla="*/ 344805 w 471487"/>
                  <a:gd name="connsiteY14" fmla="*/ 465773 h 529589"/>
                  <a:gd name="connsiteX15" fmla="*/ 344805 w 471487"/>
                  <a:gd name="connsiteY15" fmla="*/ 529590 h 529589"/>
                  <a:gd name="connsiteX16" fmla="*/ 124777 w 471487"/>
                  <a:gd name="connsiteY16" fmla="*/ 529590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1487" h="529589">
                    <a:moveTo>
                      <a:pt x="124777" y="529590"/>
                    </a:moveTo>
                    <a:lnTo>
                      <a:pt x="124777" y="465773"/>
                    </a:lnTo>
                    <a:lnTo>
                      <a:pt x="181927" y="455295"/>
                    </a:lnTo>
                    <a:lnTo>
                      <a:pt x="181927" y="81915"/>
                    </a:lnTo>
                    <a:lnTo>
                      <a:pt x="85725" y="81915"/>
                    </a:lnTo>
                    <a:lnTo>
                      <a:pt x="80010" y="144780"/>
                    </a:lnTo>
                    <a:lnTo>
                      <a:pt x="0" y="144780"/>
                    </a:lnTo>
                    <a:lnTo>
                      <a:pt x="0" y="0"/>
                    </a:lnTo>
                    <a:lnTo>
                      <a:pt x="471488" y="0"/>
                    </a:lnTo>
                    <a:lnTo>
                      <a:pt x="471488" y="144780"/>
                    </a:lnTo>
                    <a:lnTo>
                      <a:pt x="390525" y="144780"/>
                    </a:lnTo>
                    <a:lnTo>
                      <a:pt x="384810" y="81915"/>
                    </a:lnTo>
                    <a:lnTo>
                      <a:pt x="287655" y="81915"/>
                    </a:lnTo>
                    <a:lnTo>
                      <a:pt x="287655" y="455295"/>
                    </a:lnTo>
                    <a:lnTo>
                      <a:pt x="344805" y="465773"/>
                    </a:lnTo>
                    <a:lnTo>
                      <a:pt x="344805" y="529590"/>
                    </a:lnTo>
                    <a:lnTo>
                      <a:pt x="124777" y="52959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F01F745C-AB0F-FC2D-44EA-221EA143BF7E}"/>
                  </a:ext>
                </a:extLst>
              </p:cNvPr>
              <p:cNvSpPr/>
              <p:nvPr/>
            </p:nvSpPr>
            <p:spPr>
              <a:xfrm>
                <a:off x="9056369" y="2403157"/>
                <a:ext cx="219075" cy="528637"/>
              </a:xfrm>
              <a:custGeom>
                <a:avLst/>
                <a:gdLst>
                  <a:gd name="connsiteX0" fmla="*/ 0 w 219075"/>
                  <a:gd name="connsiteY0" fmla="*/ 528637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8 w 219075"/>
                  <a:gd name="connsiteY8" fmla="*/ 74295 h 528637"/>
                  <a:gd name="connsiteX9" fmla="*/ 162878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7 h 528637"/>
                  <a:gd name="connsiteX12" fmla="*/ 0 w 219075"/>
                  <a:gd name="connsiteY12" fmla="*/ 528637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8" y="74295"/>
                    </a:lnTo>
                    <a:lnTo>
                      <a:pt x="162878" y="454342"/>
                    </a:lnTo>
                    <a:lnTo>
                      <a:pt x="219075" y="464820"/>
                    </a:lnTo>
                    <a:lnTo>
                      <a:pt x="219075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5B28EE32-CDF8-4A52-C34A-82A6F8FC4C4B}"/>
                  </a:ext>
                </a:extLst>
              </p:cNvPr>
              <p:cNvSpPr/>
              <p:nvPr/>
            </p:nvSpPr>
            <p:spPr>
              <a:xfrm>
                <a:off x="9376410" y="2395537"/>
                <a:ext cx="479107" cy="543877"/>
              </a:xfrm>
              <a:custGeom>
                <a:avLst/>
                <a:gdLst>
                  <a:gd name="connsiteX0" fmla="*/ 239077 w 479107"/>
                  <a:gd name="connsiteY0" fmla="*/ 543878 h 543877"/>
                  <a:gd name="connsiteX1" fmla="*/ 141922 w 479107"/>
                  <a:gd name="connsiteY1" fmla="*/ 523875 h 543877"/>
                  <a:gd name="connsiteX2" fmla="*/ 65722 w 479107"/>
                  <a:gd name="connsiteY2" fmla="*/ 467678 h 543877"/>
                  <a:gd name="connsiteX3" fmla="*/ 17145 w 479107"/>
                  <a:gd name="connsiteY3" fmla="*/ 382905 h 543877"/>
                  <a:gd name="connsiteX4" fmla="*/ 0 w 479107"/>
                  <a:gd name="connsiteY4" fmla="*/ 276225 h 543877"/>
                  <a:gd name="connsiteX5" fmla="*/ 0 w 479107"/>
                  <a:gd name="connsiteY5" fmla="*/ 268605 h 543877"/>
                  <a:gd name="connsiteX6" fmla="*/ 17145 w 479107"/>
                  <a:gd name="connsiteY6" fmla="*/ 161925 h 543877"/>
                  <a:gd name="connsiteX7" fmla="*/ 65722 w 479107"/>
                  <a:gd name="connsiteY7" fmla="*/ 76200 h 543877"/>
                  <a:gd name="connsiteX8" fmla="*/ 140970 w 479107"/>
                  <a:gd name="connsiteY8" fmla="*/ 20003 h 543877"/>
                  <a:gd name="connsiteX9" fmla="*/ 238125 w 479107"/>
                  <a:gd name="connsiteY9" fmla="*/ 0 h 543877"/>
                  <a:gd name="connsiteX10" fmla="*/ 336232 w 479107"/>
                  <a:gd name="connsiteY10" fmla="*/ 20003 h 543877"/>
                  <a:gd name="connsiteX11" fmla="*/ 412432 w 479107"/>
                  <a:gd name="connsiteY11" fmla="*/ 76200 h 543877"/>
                  <a:gd name="connsiteX12" fmla="*/ 461963 w 479107"/>
                  <a:gd name="connsiteY12" fmla="*/ 161925 h 543877"/>
                  <a:gd name="connsiteX13" fmla="*/ 479107 w 479107"/>
                  <a:gd name="connsiteY13" fmla="*/ 268605 h 543877"/>
                  <a:gd name="connsiteX14" fmla="*/ 479107 w 479107"/>
                  <a:gd name="connsiteY14" fmla="*/ 276225 h 543877"/>
                  <a:gd name="connsiteX15" fmla="*/ 461963 w 479107"/>
                  <a:gd name="connsiteY15" fmla="*/ 382905 h 543877"/>
                  <a:gd name="connsiteX16" fmla="*/ 412432 w 479107"/>
                  <a:gd name="connsiteY16" fmla="*/ 467678 h 543877"/>
                  <a:gd name="connsiteX17" fmla="*/ 336232 w 479107"/>
                  <a:gd name="connsiteY17" fmla="*/ 523875 h 543877"/>
                  <a:gd name="connsiteX18" fmla="*/ 239077 w 479107"/>
                  <a:gd name="connsiteY18" fmla="*/ 543878 h 543877"/>
                  <a:gd name="connsiteX19" fmla="*/ 239077 w 479107"/>
                  <a:gd name="connsiteY19" fmla="*/ 461010 h 543877"/>
                  <a:gd name="connsiteX20" fmla="*/ 314325 w 479107"/>
                  <a:gd name="connsiteY20" fmla="*/ 438150 h 543877"/>
                  <a:gd name="connsiteX21" fmla="*/ 359092 w 479107"/>
                  <a:gd name="connsiteY21" fmla="*/ 373380 h 543877"/>
                  <a:gd name="connsiteX22" fmla="*/ 374332 w 479107"/>
                  <a:gd name="connsiteY22" fmla="*/ 276225 h 543877"/>
                  <a:gd name="connsiteX23" fmla="*/ 374332 w 479107"/>
                  <a:gd name="connsiteY23" fmla="*/ 266700 h 543877"/>
                  <a:gd name="connsiteX24" fmla="*/ 359092 w 479107"/>
                  <a:gd name="connsiteY24" fmla="*/ 170497 h 543877"/>
                  <a:gd name="connsiteX25" fmla="*/ 313372 w 479107"/>
                  <a:gd name="connsiteY25" fmla="*/ 105728 h 543877"/>
                  <a:gd name="connsiteX26" fmla="*/ 239077 w 479107"/>
                  <a:gd name="connsiteY26" fmla="*/ 82867 h 543877"/>
                  <a:gd name="connsiteX27" fmla="*/ 164782 w 479107"/>
                  <a:gd name="connsiteY27" fmla="*/ 105728 h 543877"/>
                  <a:gd name="connsiteX28" fmla="*/ 120967 w 479107"/>
                  <a:gd name="connsiteY28" fmla="*/ 170497 h 543877"/>
                  <a:gd name="connsiteX29" fmla="*/ 106680 w 479107"/>
                  <a:gd name="connsiteY29" fmla="*/ 267653 h 543877"/>
                  <a:gd name="connsiteX30" fmla="*/ 106680 w 479107"/>
                  <a:gd name="connsiteY30" fmla="*/ 276225 h 543877"/>
                  <a:gd name="connsiteX31" fmla="*/ 120967 w 479107"/>
                  <a:gd name="connsiteY31" fmla="*/ 373380 h 543877"/>
                  <a:gd name="connsiteX32" fmla="*/ 165735 w 479107"/>
                  <a:gd name="connsiteY32" fmla="*/ 438150 h 543877"/>
                  <a:gd name="connsiteX33" fmla="*/ 239077 w 479107"/>
                  <a:gd name="connsiteY33" fmla="*/ 461010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79107" h="543877">
                    <a:moveTo>
                      <a:pt x="239077" y="543878"/>
                    </a:moveTo>
                    <a:cubicBezTo>
                      <a:pt x="203835" y="543878"/>
                      <a:pt x="170497" y="537210"/>
                      <a:pt x="141922" y="523875"/>
                    </a:cubicBezTo>
                    <a:cubicBezTo>
                      <a:pt x="112395" y="510540"/>
                      <a:pt x="87630" y="491490"/>
                      <a:pt x="65722" y="467678"/>
                    </a:cubicBezTo>
                    <a:cubicBezTo>
                      <a:pt x="44767" y="443865"/>
                      <a:pt x="28575" y="415290"/>
                      <a:pt x="17145" y="382905"/>
                    </a:cubicBezTo>
                    <a:cubicBezTo>
                      <a:pt x="5715" y="350520"/>
                      <a:pt x="0" y="314325"/>
                      <a:pt x="0" y="276225"/>
                    </a:cubicBezTo>
                    <a:lnTo>
                      <a:pt x="0" y="268605"/>
                    </a:lnTo>
                    <a:cubicBezTo>
                      <a:pt x="0" y="229553"/>
                      <a:pt x="5715" y="194310"/>
                      <a:pt x="17145" y="161925"/>
                    </a:cubicBezTo>
                    <a:cubicBezTo>
                      <a:pt x="28575" y="129540"/>
                      <a:pt x="44767" y="100965"/>
                      <a:pt x="65722" y="76200"/>
                    </a:cubicBezTo>
                    <a:cubicBezTo>
                      <a:pt x="86677" y="52388"/>
                      <a:pt x="112395" y="33338"/>
                      <a:pt x="140970" y="20003"/>
                    </a:cubicBezTo>
                    <a:cubicBezTo>
                      <a:pt x="170497" y="6667"/>
                      <a:pt x="202882" y="0"/>
                      <a:pt x="238125" y="0"/>
                    </a:cubicBezTo>
                    <a:cubicBezTo>
                      <a:pt x="274320" y="0"/>
                      <a:pt x="306705" y="6667"/>
                      <a:pt x="336232" y="20003"/>
                    </a:cubicBezTo>
                    <a:cubicBezTo>
                      <a:pt x="365760" y="33338"/>
                      <a:pt x="391477" y="52388"/>
                      <a:pt x="412432" y="76200"/>
                    </a:cubicBezTo>
                    <a:cubicBezTo>
                      <a:pt x="433388" y="100013"/>
                      <a:pt x="450532" y="128588"/>
                      <a:pt x="461963" y="161925"/>
                    </a:cubicBezTo>
                    <a:cubicBezTo>
                      <a:pt x="473392" y="194310"/>
                      <a:pt x="479107" y="230505"/>
                      <a:pt x="479107" y="268605"/>
                    </a:cubicBezTo>
                    <a:lnTo>
                      <a:pt x="479107" y="276225"/>
                    </a:lnTo>
                    <a:cubicBezTo>
                      <a:pt x="479107" y="315278"/>
                      <a:pt x="473392" y="350520"/>
                      <a:pt x="461963" y="382905"/>
                    </a:cubicBezTo>
                    <a:cubicBezTo>
                      <a:pt x="450532" y="415290"/>
                      <a:pt x="434340" y="443865"/>
                      <a:pt x="412432" y="467678"/>
                    </a:cubicBezTo>
                    <a:cubicBezTo>
                      <a:pt x="391477" y="491490"/>
                      <a:pt x="365760" y="510540"/>
                      <a:pt x="336232" y="523875"/>
                    </a:cubicBezTo>
                    <a:cubicBezTo>
                      <a:pt x="307657" y="537210"/>
                      <a:pt x="275272" y="543878"/>
                      <a:pt x="239077" y="543878"/>
                    </a:cubicBezTo>
                    <a:close/>
                    <a:moveTo>
                      <a:pt x="239077" y="461010"/>
                    </a:moveTo>
                    <a:cubicBezTo>
                      <a:pt x="269557" y="461010"/>
                      <a:pt x="294322" y="453390"/>
                      <a:pt x="314325" y="438150"/>
                    </a:cubicBezTo>
                    <a:cubicBezTo>
                      <a:pt x="334327" y="422910"/>
                      <a:pt x="349567" y="401003"/>
                      <a:pt x="359092" y="373380"/>
                    </a:cubicBezTo>
                    <a:cubicBezTo>
                      <a:pt x="369570" y="345757"/>
                      <a:pt x="374332" y="313372"/>
                      <a:pt x="374332" y="276225"/>
                    </a:cubicBezTo>
                    <a:lnTo>
                      <a:pt x="374332" y="266700"/>
                    </a:lnTo>
                    <a:cubicBezTo>
                      <a:pt x="374332" y="230505"/>
                      <a:pt x="369570" y="198120"/>
                      <a:pt x="359092" y="170497"/>
                    </a:cubicBezTo>
                    <a:cubicBezTo>
                      <a:pt x="348615" y="142875"/>
                      <a:pt x="333375" y="120967"/>
                      <a:pt x="313372" y="105728"/>
                    </a:cubicBezTo>
                    <a:cubicBezTo>
                      <a:pt x="293370" y="90488"/>
                      <a:pt x="268605" y="82867"/>
                      <a:pt x="239077" y="82867"/>
                    </a:cubicBezTo>
                    <a:cubicBezTo>
                      <a:pt x="209550" y="82867"/>
                      <a:pt x="184785" y="90488"/>
                      <a:pt x="164782" y="105728"/>
                    </a:cubicBezTo>
                    <a:cubicBezTo>
                      <a:pt x="144780" y="120967"/>
                      <a:pt x="130492" y="142875"/>
                      <a:pt x="120967" y="170497"/>
                    </a:cubicBezTo>
                    <a:cubicBezTo>
                      <a:pt x="111442" y="198120"/>
                      <a:pt x="106680" y="230505"/>
                      <a:pt x="106680" y="267653"/>
                    </a:cubicBezTo>
                    <a:lnTo>
                      <a:pt x="106680" y="276225"/>
                    </a:lnTo>
                    <a:cubicBezTo>
                      <a:pt x="106680" y="313372"/>
                      <a:pt x="111442" y="345757"/>
                      <a:pt x="120967" y="373380"/>
                    </a:cubicBezTo>
                    <a:cubicBezTo>
                      <a:pt x="130492" y="401003"/>
                      <a:pt x="145732" y="422910"/>
                      <a:pt x="165735" y="438150"/>
                    </a:cubicBezTo>
                    <a:cubicBezTo>
                      <a:pt x="184785" y="453390"/>
                      <a:pt x="209550" y="461010"/>
                      <a:pt x="239077" y="461010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E18EDB83-7B66-44A5-CB45-5A320BC15699}"/>
                  </a:ext>
                </a:extLst>
              </p:cNvPr>
              <p:cNvSpPr/>
              <p:nvPr/>
            </p:nvSpPr>
            <p:spPr>
              <a:xfrm>
                <a:off x="9955530" y="2403157"/>
                <a:ext cx="548640" cy="529589"/>
              </a:xfrm>
              <a:custGeom>
                <a:avLst/>
                <a:gdLst>
                  <a:gd name="connsiteX0" fmla="*/ 0 w 548640"/>
                  <a:gd name="connsiteY0" fmla="*/ 528637 h 529589"/>
                  <a:gd name="connsiteX1" fmla="*/ 0 w 548640"/>
                  <a:gd name="connsiteY1" fmla="*/ 464820 h 529589"/>
                  <a:gd name="connsiteX2" fmla="*/ 56197 w 548640"/>
                  <a:gd name="connsiteY2" fmla="*/ 454342 h 529589"/>
                  <a:gd name="connsiteX3" fmla="*/ 56197 w 548640"/>
                  <a:gd name="connsiteY3" fmla="*/ 74295 h 529589"/>
                  <a:gd name="connsiteX4" fmla="*/ 0 w 548640"/>
                  <a:gd name="connsiteY4" fmla="*/ 63817 h 529589"/>
                  <a:gd name="connsiteX5" fmla="*/ 0 w 548640"/>
                  <a:gd name="connsiteY5" fmla="*/ 0 h 529589"/>
                  <a:gd name="connsiteX6" fmla="*/ 56197 w 548640"/>
                  <a:gd name="connsiteY6" fmla="*/ 0 h 529589"/>
                  <a:gd name="connsiteX7" fmla="*/ 163830 w 548640"/>
                  <a:gd name="connsiteY7" fmla="*/ 0 h 529589"/>
                  <a:gd name="connsiteX8" fmla="*/ 394335 w 548640"/>
                  <a:gd name="connsiteY8" fmla="*/ 367665 h 529589"/>
                  <a:gd name="connsiteX9" fmla="*/ 396240 w 548640"/>
                  <a:gd name="connsiteY9" fmla="*/ 367665 h 529589"/>
                  <a:gd name="connsiteX10" fmla="*/ 396240 w 548640"/>
                  <a:gd name="connsiteY10" fmla="*/ 75247 h 529589"/>
                  <a:gd name="connsiteX11" fmla="*/ 328612 w 548640"/>
                  <a:gd name="connsiteY11" fmla="*/ 64770 h 529589"/>
                  <a:gd name="connsiteX12" fmla="*/ 328612 w 548640"/>
                  <a:gd name="connsiteY12" fmla="*/ 952 h 529589"/>
                  <a:gd name="connsiteX13" fmla="*/ 491490 w 548640"/>
                  <a:gd name="connsiteY13" fmla="*/ 952 h 529589"/>
                  <a:gd name="connsiteX14" fmla="*/ 548640 w 548640"/>
                  <a:gd name="connsiteY14" fmla="*/ 952 h 529589"/>
                  <a:gd name="connsiteX15" fmla="*/ 548640 w 548640"/>
                  <a:gd name="connsiteY15" fmla="*/ 64770 h 529589"/>
                  <a:gd name="connsiteX16" fmla="*/ 491490 w 548640"/>
                  <a:gd name="connsiteY16" fmla="*/ 75247 h 529589"/>
                  <a:gd name="connsiteX17" fmla="*/ 491490 w 548640"/>
                  <a:gd name="connsiteY17" fmla="*/ 529590 h 529589"/>
                  <a:gd name="connsiteX18" fmla="*/ 388620 w 548640"/>
                  <a:gd name="connsiteY18" fmla="*/ 529590 h 529589"/>
                  <a:gd name="connsiteX19" fmla="*/ 152400 w 548640"/>
                  <a:gd name="connsiteY19" fmla="*/ 165735 h 529589"/>
                  <a:gd name="connsiteX20" fmla="*/ 150495 w 548640"/>
                  <a:gd name="connsiteY20" fmla="*/ 165735 h 529589"/>
                  <a:gd name="connsiteX21" fmla="*/ 150495 w 548640"/>
                  <a:gd name="connsiteY21" fmla="*/ 454342 h 529589"/>
                  <a:gd name="connsiteX22" fmla="*/ 218122 w 548640"/>
                  <a:gd name="connsiteY22" fmla="*/ 464820 h 529589"/>
                  <a:gd name="connsiteX23" fmla="*/ 218122 w 548640"/>
                  <a:gd name="connsiteY23" fmla="*/ 528637 h 529589"/>
                  <a:gd name="connsiteX24" fmla="*/ 0 w 548640"/>
                  <a:gd name="connsiteY24" fmla="*/ 528637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8640" h="529589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56197" y="0"/>
                    </a:lnTo>
                    <a:lnTo>
                      <a:pt x="163830" y="0"/>
                    </a:lnTo>
                    <a:lnTo>
                      <a:pt x="394335" y="367665"/>
                    </a:lnTo>
                    <a:lnTo>
                      <a:pt x="396240" y="367665"/>
                    </a:lnTo>
                    <a:lnTo>
                      <a:pt x="396240" y="75247"/>
                    </a:lnTo>
                    <a:lnTo>
                      <a:pt x="328612" y="64770"/>
                    </a:lnTo>
                    <a:lnTo>
                      <a:pt x="328612" y="952"/>
                    </a:lnTo>
                    <a:lnTo>
                      <a:pt x="491490" y="952"/>
                    </a:lnTo>
                    <a:lnTo>
                      <a:pt x="548640" y="952"/>
                    </a:lnTo>
                    <a:lnTo>
                      <a:pt x="548640" y="64770"/>
                    </a:lnTo>
                    <a:lnTo>
                      <a:pt x="491490" y="75247"/>
                    </a:lnTo>
                    <a:lnTo>
                      <a:pt x="491490" y="529590"/>
                    </a:lnTo>
                    <a:lnTo>
                      <a:pt x="388620" y="529590"/>
                    </a:lnTo>
                    <a:lnTo>
                      <a:pt x="152400" y="165735"/>
                    </a:lnTo>
                    <a:lnTo>
                      <a:pt x="150495" y="165735"/>
                    </a:lnTo>
                    <a:lnTo>
                      <a:pt x="150495" y="454342"/>
                    </a:lnTo>
                    <a:lnTo>
                      <a:pt x="218122" y="464820"/>
                    </a:lnTo>
                    <a:lnTo>
                      <a:pt x="218122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5" name="Graphic 98">
              <a:extLst>
                <a:ext uri="{FF2B5EF4-FFF2-40B4-BE49-F238E27FC236}">
                  <a16:creationId xmlns:a16="http://schemas.microsoft.com/office/drawing/2014/main" id="{AC78C1A4-6919-1096-D5B7-AEB718DFCAF9}"/>
                </a:ext>
              </a:extLst>
            </p:cNvPr>
            <p:cNvGrpSpPr/>
            <p:nvPr/>
          </p:nvGrpSpPr>
          <p:grpSpPr>
            <a:xfrm>
              <a:off x="4800600" y="3777614"/>
              <a:ext cx="2023110" cy="1431607"/>
              <a:chOff x="4800600" y="3777614"/>
              <a:chExt cx="2023110" cy="1431607"/>
            </a:xfrm>
            <a:solidFill>
              <a:srgbClr val="E27F26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83DA911-CE09-15C1-FBDB-B9832F8EDB97}"/>
                  </a:ext>
                </a:extLst>
              </p:cNvPr>
              <p:cNvSpPr/>
              <p:nvPr/>
            </p:nvSpPr>
            <p:spPr>
              <a:xfrm>
                <a:off x="4800600" y="3777614"/>
                <a:ext cx="982980" cy="1412557"/>
              </a:xfrm>
              <a:custGeom>
                <a:avLst/>
                <a:gdLst>
                  <a:gd name="connsiteX0" fmla="*/ 982980 w 982980"/>
                  <a:gd name="connsiteY0" fmla="*/ 1412558 h 1412557"/>
                  <a:gd name="connsiteX1" fmla="*/ 28575 w 982980"/>
                  <a:gd name="connsiteY1" fmla="*/ 1412558 h 1412557"/>
                  <a:gd name="connsiteX2" fmla="*/ 28575 w 982980"/>
                  <a:gd name="connsiteY2" fmla="*/ 1223010 h 1412557"/>
                  <a:gd name="connsiteX3" fmla="*/ 479107 w 982980"/>
                  <a:gd name="connsiteY3" fmla="*/ 742950 h 1412557"/>
                  <a:gd name="connsiteX4" fmla="*/ 616268 w 982980"/>
                  <a:gd name="connsiteY4" fmla="*/ 565785 h 1412557"/>
                  <a:gd name="connsiteX5" fmla="*/ 661035 w 982980"/>
                  <a:gd name="connsiteY5" fmla="*/ 421957 h 1412557"/>
                  <a:gd name="connsiteX6" fmla="*/ 614363 w 982980"/>
                  <a:gd name="connsiteY6" fmla="*/ 276225 h 1412557"/>
                  <a:gd name="connsiteX7" fmla="*/ 480060 w 982980"/>
                  <a:gd name="connsiteY7" fmla="*/ 222885 h 1412557"/>
                  <a:gd name="connsiteX8" fmla="*/ 332422 w 982980"/>
                  <a:gd name="connsiteY8" fmla="*/ 287655 h 1412557"/>
                  <a:gd name="connsiteX9" fmla="*/ 278130 w 982980"/>
                  <a:gd name="connsiteY9" fmla="*/ 457200 h 1412557"/>
                  <a:gd name="connsiteX10" fmla="*/ 0 w 982980"/>
                  <a:gd name="connsiteY10" fmla="*/ 457200 h 1412557"/>
                  <a:gd name="connsiteX11" fmla="*/ 60960 w 982980"/>
                  <a:gd name="connsiteY11" fmla="*/ 224790 h 1412557"/>
                  <a:gd name="connsiteX12" fmla="*/ 232410 w 982980"/>
                  <a:gd name="connsiteY12" fmla="*/ 60007 h 1412557"/>
                  <a:gd name="connsiteX13" fmla="*/ 483870 w 982980"/>
                  <a:gd name="connsiteY13" fmla="*/ 0 h 1412557"/>
                  <a:gd name="connsiteX14" fmla="*/ 818198 w 982980"/>
                  <a:gd name="connsiteY14" fmla="*/ 102870 h 1412557"/>
                  <a:gd name="connsiteX15" fmla="*/ 937260 w 982980"/>
                  <a:gd name="connsiteY15" fmla="*/ 394335 h 1412557"/>
                  <a:gd name="connsiteX16" fmla="*/ 883920 w 982980"/>
                  <a:gd name="connsiteY16" fmla="*/ 604838 h 1412557"/>
                  <a:gd name="connsiteX17" fmla="*/ 700088 w 982980"/>
                  <a:gd name="connsiteY17" fmla="*/ 854392 h 1412557"/>
                  <a:gd name="connsiteX18" fmla="*/ 382905 w 982980"/>
                  <a:gd name="connsiteY18" fmla="*/ 1188720 h 1412557"/>
                  <a:gd name="connsiteX19" fmla="*/ 982027 w 982980"/>
                  <a:gd name="connsiteY19" fmla="*/ 1188720 h 1412557"/>
                  <a:gd name="connsiteX20" fmla="*/ 982027 w 982980"/>
                  <a:gd name="connsiteY20" fmla="*/ 1412558 h 1412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82980" h="1412557">
                    <a:moveTo>
                      <a:pt x="982980" y="1412558"/>
                    </a:moveTo>
                    <a:lnTo>
                      <a:pt x="28575" y="1412558"/>
                    </a:lnTo>
                    <a:lnTo>
                      <a:pt x="28575" y="1223010"/>
                    </a:lnTo>
                    <a:lnTo>
                      <a:pt x="479107" y="742950"/>
                    </a:lnTo>
                    <a:cubicBezTo>
                      <a:pt x="541020" y="675322"/>
                      <a:pt x="586740" y="616267"/>
                      <a:pt x="616268" y="565785"/>
                    </a:cubicBezTo>
                    <a:cubicBezTo>
                      <a:pt x="645795" y="515303"/>
                      <a:pt x="661035" y="467678"/>
                      <a:pt x="661035" y="421957"/>
                    </a:cubicBezTo>
                    <a:cubicBezTo>
                      <a:pt x="661035" y="360045"/>
                      <a:pt x="645795" y="311467"/>
                      <a:pt x="614363" y="276225"/>
                    </a:cubicBezTo>
                    <a:cubicBezTo>
                      <a:pt x="582930" y="240982"/>
                      <a:pt x="538163" y="222885"/>
                      <a:pt x="480060" y="222885"/>
                    </a:cubicBezTo>
                    <a:cubicBezTo>
                      <a:pt x="417195" y="222885"/>
                      <a:pt x="368618" y="244792"/>
                      <a:pt x="332422" y="287655"/>
                    </a:cubicBezTo>
                    <a:cubicBezTo>
                      <a:pt x="296228" y="330517"/>
                      <a:pt x="278130" y="387667"/>
                      <a:pt x="278130" y="457200"/>
                    </a:cubicBezTo>
                    <a:lnTo>
                      <a:pt x="0" y="457200"/>
                    </a:lnTo>
                    <a:cubicBezTo>
                      <a:pt x="0" y="372428"/>
                      <a:pt x="20003" y="295275"/>
                      <a:pt x="60960" y="224790"/>
                    </a:cubicBezTo>
                    <a:cubicBezTo>
                      <a:pt x="101918" y="154305"/>
                      <a:pt x="159068" y="100013"/>
                      <a:pt x="232410" y="60007"/>
                    </a:cubicBezTo>
                    <a:cubicBezTo>
                      <a:pt x="306705" y="20003"/>
                      <a:pt x="390525" y="0"/>
                      <a:pt x="483870" y="0"/>
                    </a:cubicBezTo>
                    <a:cubicBezTo>
                      <a:pt x="627698" y="0"/>
                      <a:pt x="739140" y="34290"/>
                      <a:pt x="818198" y="102870"/>
                    </a:cubicBezTo>
                    <a:cubicBezTo>
                      <a:pt x="897255" y="171450"/>
                      <a:pt x="937260" y="268605"/>
                      <a:pt x="937260" y="394335"/>
                    </a:cubicBezTo>
                    <a:cubicBezTo>
                      <a:pt x="937260" y="462915"/>
                      <a:pt x="919163" y="533400"/>
                      <a:pt x="883920" y="604838"/>
                    </a:cubicBezTo>
                    <a:cubicBezTo>
                      <a:pt x="847725" y="676275"/>
                      <a:pt x="786765" y="759142"/>
                      <a:pt x="700088" y="854392"/>
                    </a:cubicBezTo>
                    <a:lnTo>
                      <a:pt x="382905" y="1188720"/>
                    </a:lnTo>
                    <a:lnTo>
                      <a:pt x="982027" y="1188720"/>
                    </a:lnTo>
                    <a:lnTo>
                      <a:pt x="982027" y="1412558"/>
                    </a:lnTo>
                    <a:close/>
                  </a:path>
                </a:pathLst>
              </a:custGeom>
              <a:solidFill>
                <a:srgbClr val="E27F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925B6801-A695-44E4-2B10-8E535E561DA2}"/>
                  </a:ext>
                </a:extLst>
              </p:cNvPr>
              <p:cNvSpPr/>
              <p:nvPr/>
            </p:nvSpPr>
            <p:spPr>
              <a:xfrm>
                <a:off x="5880735" y="3777614"/>
                <a:ext cx="942975" cy="1431607"/>
              </a:xfrm>
              <a:custGeom>
                <a:avLst/>
                <a:gdLst>
                  <a:gd name="connsiteX0" fmla="*/ 942975 w 942975"/>
                  <a:gd name="connsiteY0" fmla="*/ 836295 h 1431607"/>
                  <a:gd name="connsiteX1" fmla="*/ 822960 w 942975"/>
                  <a:gd name="connsiteY1" fmla="*/ 1278255 h 1431607"/>
                  <a:gd name="connsiteX2" fmla="*/ 472440 w 942975"/>
                  <a:gd name="connsiteY2" fmla="*/ 1431608 h 1431607"/>
                  <a:gd name="connsiteX3" fmla="*/ 123825 w 942975"/>
                  <a:gd name="connsiteY3" fmla="*/ 1281113 h 1431607"/>
                  <a:gd name="connsiteX4" fmla="*/ 0 w 942975"/>
                  <a:gd name="connsiteY4" fmla="*/ 850582 h 1431607"/>
                  <a:gd name="connsiteX5" fmla="*/ 0 w 942975"/>
                  <a:gd name="connsiteY5" fmla="*/ 594360 h 1431607"/>
                  <a:gd name="connsiteX6" fmla="*/ 120967 w 942975"/>
                  <a:gd name="connsiteY6" fmla="*/ 151447 h 1431607"/>
                  <a:gd name="connsiteX7" fmla="*/ 469582 w 942975"/>
                  <a:gd name="connsiteY7" fmla="*/ 0 h 1431607"/>
                  <a:gd name="connsiteX8" fmla="*/ 818197 w 942975"/>
                  <a:gd name="connsiteY8" fmla="*/ 149542 h 1431607"/>
                  <a:gd name="connsiteX9" fmla="*/ 942022 w 942975"/>
                  <a:gd name="connsiteY9" fmla="*/ 580072 h 1431607"/>
                  <a:gd name="connsiteX10" fmla="*/ 942022 w 942975"/>
                  <a:gd name="connsiteY10" fmla="*/ 836295 h 1431607"/>
                  <a:gd name="connsiteX11" fmla="*/ 666750 w 942975"/>
                  <a:gd name="connsiteY11" fmla="*/ 554355 h 1431607"/>
                  <a:gd name="connsiteX12" fmla="*/ 619125 w 942975"/>
                  <a:gd name="connsiteY12" fmla="*/ 301942 h 1431607"/>
                  <a:gd name="connsiteX13" fmla="*/ 471488 w 942975"/>
                  <a:gd name="connsiteY13" fmla="*/ 222885 h 1431607"/>
                  <a:gd name="connsiteX14" fmla="*/ 327660 w 942975"/>
                  <a:gd name="connsiteY14" fmla="*/ 298132 h 1431607"/>
                  <a:gd name="connsiteX15" fmla="*/ 278130 w 942975"/>
                  <a:gd name="connsiteY15" fmla="*/ 533400 h 1431607"/>
                  <a:gd name="connsiteX16" fmla="*/ 278130 w 942975"/>
                  <a:gd name="connsiteY16" fmla="*/ 872490 h 1431607"/>
                  <a:gd name="connsiteX17" fmla="*/ 324802 w 942975"/>
                  <a:gd name="connsiteY17" fmla="*/ 1125855 h 1431607"/>
                  <a:gd name="connsiteX18" fmla="*/ 473392 w 942975"/>
                  <a:gd name="connsiteY18" fmla="*/ 1208723 h 1431607"/>
                  <a:gd name="connsiteX19" fmla="*/ 620077 w 942975"/>
                  <a:gd name="connsiteY19" fmla="*/ 1129665 h 1431607"/>
                  <a:gd name="connsiteX20" fmla="*/ 666750 w 942975"/>
                  <a:gd name="connsiteY20" fmla="*/ 886778 h 1431607"/>
                  <a:gd name="connsiteX21" fmla="*/ 666750 w 942975"/>
                  <a:gd name="connsiteY21" fmla="*/ 554355 h 143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2975" h="1431607">
                    <a:moveTo>
                      <a:pt x="942975" y="836295"/>
                    </a:moveTo>
                    <a:cubicBezTo>
                      <a:pt x="942975" y="1028700"/>
                      <a:pt x="902970" y="1176338"/>
                      <a:pt x="822960" y="1278255"/>
                    </a:cubicBezTo>
                    <a:cubicBezTo>
                      <a:pt x="742950" y="1380173"/>
                      <a:pt x="626745" y="1431608"/>
                      <a:pt x="472440" y="1431608"/>
                    </a:cubicBezTo>
                    <a:cubicBezTo>
                      <a:pt x="320992" y="1431608"/>
                      <a:pt x="204788" y="1381125"/>
                      <a:pt x="123825" y="1281113"/>
                    </a:cubicBezTo>
                    <a:cubicBezTo>
                      <a:pt x="43815" y="1181100"/>
                      <a:pt x="1905" y="1037272"/>
                      <a:pt x="0" y="850582"/>
                    </a:cubicBezTo>
                    <a:lnTo>
                      <a:pt x="0" y="594360"/>
                    </a:lnTo>
                    <a:cubicBezTo>
                      <a:pt x="0" y="400050"/>
                      <a:pt x="40005" y="252413"/>
                      <a:pt x="120967" y="151447"/>
                    </a:cubicBezTo>
                    <a:cubicBezTo>
                      <a:pt x="201930" y="50482"/>
                      <a:pt x="318135" y="0"/>
                      <a:pt x="469582" y="0"/>
                    </a:cubicBezTo>
                    <a:cubicBezTo>
                      <a:pt x="621030" y="0"/>
                      <a:pt x="737235" y="49530"/>
                      <a:pt x="818197" y="149542"/>
                    </a:cubicBezTo>
                    <a:cubicBezTo>
                      <a:pt x="898207" y="249555"/>
                      <a:pt x="940117" y="392430"/>
                      <a:pt x="942022" y="580072"/>
                    </a:cubicBezTo>
                    <a:lnTo>
                      <a:pt x="942022" y="836295"/>
                    </a:lnTo>
                    <a:close/>
                    <a:moveTo>
                      <a:pt x="666750" y="554355"/>
                    </a:moveTo>
                    <a:cubicBezTo>
                      <a:pt x="666750" y="439103"/>
                      <a:pt x="650557" y="354330"/>
                      <a:pt x="619125" y="301942"/>
                    </a:cubicBezTo>
                    <a:cubicBezTo>
                      <a:pt x="587692" y="249555"/>
                      <a:pt x="538163" y="222885"/>
                      <a:pt x="471488" y="222885"/>
                    </a:cubicBezTo>
                    <a:cubicBezTo>
                      <a:pt x="406717" y="222885"/>
                      <a:pt x="358140" y="247650"/>
                      <a:pt x="327660" y="298132"/>
                    </a:cubicBezTo>
                    <a:cubicBezTo>
                      <a:pt x="297180" y="348615"/>
                      <a:pt x="280035" y="426720"/>
                      <a:pt x="278130" y="533400"/>
                    </a:cubicBezTo>
                    <a:lnTo>
                      <a:pt x="278130" y="872490"/>
                    </a:lnTo>
                    <a:cubicBezTo>
                      <a:pt x="278130" y="985838"/>
                      <a:pt x="293370" y="1070610"/>
                      <a:pt x="324802" y="1125855"/>
                    </a:cubicBezTo>
                    <a:cubicBezTo>
                      <a:pt x="355282" y="1181100"/>
                      <a:pt x="405765" y="1208723"/>
                      <a:pt x="473392" y="1208723"/>
                    </a:cubicBezTo>
                    <a:cubicBezTo>
                      <a:pt x="541020" y="1208723"/>
                      <a:pt x="589597" y="1182053"/>
                      <a:pt x="620077" y="1129665"/>
                    </a:cubicBezTo>
                    <a:cubicBezTo>
                      <a:pt x="649605" y="1076325"/>
                      <a:pt x="665797" y="995363"/>
                      <a:pt x="666750" y="886778"/>
                    </a:cubicBezTo>
                    <a:lnTo>
                      <a:pt x="666750" y="554355"/>
                    </a:lnTo>
                    <a:close/>
                  </a:path>
                </a:pathLst>
              </a:custGeom>
              <a:solidFill>
                <a:srgbClr val="E27F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38" name="Graphic 98">
              <a:extLst>
                <a:ext uri="{FF2B5EF4-FFF2-40B4-BE49-F238E27FC236}">
                  <a16:creationId xmlns:a16="http://schemas.microsoft.com/office/drawing/2014/main" id="{EEF38C6C-A7F8-E886-4646-89E62810E840}"/>
                </a:ext>
              </a:extLst>
            </p:cNvPr>
            <p:cNvGrpSpPr/>
            <p:nvPr/>
          </p:nvGrpSpPr>
          <p:grpSpPr>
            <a:xfrm>
              <a:off x="7195185" y="3831906"/>
              <a:ext cx="3313747" cy="1322069"/>
              <a:chOff x="7195185" y="3831906"/>
              <a:chExt cx="3313747" cy="1322069"/>
            </a:xfrm>
            <a:solidFill>
              <a:srgbClr val="585860"/>
            </a:solidFill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8F24E5E8-742F-F454-E5B8-0E59D00F60E4}"/>
                  </a:ext>
                </a:extLst>
              </p:cNvPr>
              <p:cNvSpPr/>
              <p:nvPr/>
            </p:nvSpPr>
            <p:spPr>
              <a:xfrm>
                <a:off x="7195185" y="3837621"/>
                <a:ext cx="304800" cy="333375"/>
              </a:xfrm>
              <a:custGeom>
                <a:avLst/>
                <a:gdLst>
                  <a:gd name="connsiteX0" fmla="*/ 93345 w 304800"/>
                  <a:gd name="connsiteY0" fmla="*/ 332422 h 333375"/>
                  <a:gd name="connsiteX1" fmla="*/ 93345 w 304800"/>
                  <a:gd name="connsiteY1" fmla="*/ 303847 h 333375"/>
                  <a:gd name="connsiteX2" fmla="*/ 130492 w 304800"/>
                  <a:gd name="connsiteY2" fmla="*/ 297180 h 333375"/>
                  <a:gd name="connsiteX3" fmla="*/ 130492 w 304800"/>
                  <a:gd name="connsiteY3" fmla="*/ 211455 h 333375"/>
                  <a:gd name="connsiteX4" fmla="*/ 27622 w 304800"/>
                  <a:gd name="connsiteY4" fmla="*/ 33338 h 333375"/>
                  <a:gd name="connsiteX5" fmla="*/ 0 w 304800"/>
                  <a:gd name="connsiteY5" fmla="*/ 28575 h 333375"/>
                  <a:gd name="connsiteX6" fmla="*/ 0 w 304800"/>
                  <a:gd name="connsiteY6" fmla="*/ 0 h 333375"/>
                  <a:gd name="connsiteX7" fmla="*/ 115252 w 304800"/>
                  <a:gd name="connsiteY7" fmla="*/ 0 h 333375"/>
                  <a:gd name="connsiteX8" fmla="*/ 115252 w 304800"/>
                  <a:gd name="connsiteY8" fmla="*/ 28575 h 333375"/>
                  <a:gd name="connsiteX9" fmla="*/ 77152 w 304800"/>
                  <a:gd name="connsiteY9" fmla="*/ 33338 h 333375"/>
                  <a:gd name="connsiteX10" fmla="*/ 147638 w 304800"/>
                  <a:gd name="connsiteY10" fmla="*/ 163830 h 333375"/>
                  <a:gd name="connsiteX11" fmla="*/ 152400 w 304800"/>
                  <a:gd name="connsiteY11" fmla="*/ 172403 h 333375"/>
                  <a:gd name="connsiteX12" fmla="*/ 152400 w 304800"/>
                  <a:gd name="connsiteY12" fmla="*/ 172403 h 333375"/>
                  <a:gd name="connsiteX13" fmla="*/ 157163 w 304800"/>
                  <a:gd name="connsiteY13" fmla="*/ 163830 h 333375"/>
                  <a:gd name="connsiteX14" fmla="*/ 231457 w 304800"/>
                  <a:gd name="connsiteY14" fmla="*/ 33338 h 333375"/>
                  <a:gd name="connsiteX15" fmla="*/ 192405 w 304800"/>
                  <a:gd name="connsiteY15" fmla="*/ 28575 h 333375"/>
                  <a:gd name="connsiteX16" fmla="*/ 192405 w 304800"/>
                  <a:gd name="connsiteY16" fmla="*/ 0 h 333375"/>
                  <a:gd name="connsiteX17" fmla="*/ 304800 w 304800"/>
                  <a:gd name="connsiteY17" fmla="*/ 0 h 333375"/>
                  <a:gd name="connsiteX18" fmla="*/ 304800 w 304800"/>
                  <a:gd name="connsiteY18" fmla="*/ 28575 h 333375"/>
                  <a:gd name="connsiteX19" fmla="*/ 276225 w 304800"/>
                  <a:gd name="connsiteY19" fmla="*/ 33338 h 333375"/>
                  <a:gd name="connsiteX20" fmla="*/ 175260 w 304800"/>
                  <a:gd name="connsiteY20" fmla="*/ 208597 h 333375"/>
                  <a:gd name="connsiteX21" fmla="*/ 175260 w 304800"/>
                  <a:gd name="connsiteY21" fmla="*/ 298133 h 333375"/>
                  <a:gd name="connsiteX22" fmla="*/ 212407 w 304800"/>
                  <a:gd name="connsiteY22" fmla="*/ 304800 h 333375"/>
                  <a:gd name="connsiteX23" fmla="*/ 212407 w 304800"/>
                  <a:gd name="connsiteY23" fmla="*/ 333375 h 333375"/>
                  <a:gd name="connsiteX24" fmla="*/ 93345 w 304800"/>
                  <a:gd name="connsiteY24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800" h="333375">
                    <a:moveTo>
                      <a:pt x="93345" y="332422"/>
                    </a:moveTo>
                    <a:lnTo>
                      <a:pt x="93345" y="303847"/>
                    </a:lnTo>
                    <a:lnTo>
                      <a:pt x="130492" y="297180"/>
                    </a:lnTo>
                    <a:lnTo>
                      <a:pt x="130492" y="211455"/>
                    </a:lnTo>
                    <a:lnTo>
                      <a:pt x="27622" y="33338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115252" y="0"/>
                    </a:lnTo>
                    <a:lnTo>
                      <a:pt x="115252" y="28575"/>
                    </a:lnTo>
                    <a:lnTo>
                      <a:pt x="77152" y="33338"/>
                    </a:lnTo>
                    <a:lnTo>
                      <a:pt x="147638" y="163830"/>
                    </a:lnTo>
                    <a:lnTo>
                      <a:pt x="152400" y="172403"/>
                    </a:lnTo>
                    <a:lnTo>
                      <a:pt x="152400" y="172403"/>
                    </a:lnTo>
                    <a:lnTo>
                      <a:pt x="157163" y="163830"/>
                    </a:lnTo>
                    <a:lnTo>
                      <a:pt x="231457" y="33338"/>
                    </a:lnTo>
                    <a:lnTo>
                      <a:pt x="192405" y="28575"/>
                    </a:lnTo>
                    <a:lnTo>
                      <a:pt x="192405" y="0"/>
                    </a:lnTo>
                    <a:lnTo>
                      <a:pt x="304800" y="0"/>
                    </a:lnTo>
                    <a:lnTo>
                      <a:pt x="304800" y="28575"/>
                    </a:lnTo>
                    <a:lnTo>
                      <a:pt x="276225" y="33338"/>
                    </a:lnTo>
                    <a:lnTo>
                      <a:pt x="175260" y="208597"/>
                    </a:lnTo>
                    <a:lnTo>
                      <a:pt x="175260" y="298133"/>
                    </a:lnTo>
                    <a:lnTo>
                      <a:pt x="212407" y="304800"/>
                    </a:lnTo>
                    <a:lnTo>
                      <a:pt x="212407" y="333375"/>
                    </a:lnTo>
                    <a:lnTo>
                      <a:pt x="93345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047D8C28-FC03-7412-2139-E25AB3CCC4FB}"/>
                  </a:ext>
                </a:extLst>
              </p:cNvPr>
              <p:cNvSpPr/>
              <p:nvPr/>
            </p:nvSpPr>
            <p:spPr>
              <a:xfrm>
                <a:off x="7539989" y="3837621"/>
                <a:ext cx="254317" cy="333375"/>
              </a:xfrm>
              <a:custGeom>
                <a:avLst/>
                <a:gdLst>
                  <a:gd name="connsiteX0" fmla="*/ 0 w 254317"/>
                  <a:gd name="connsiteY0" fmla="*/ 332422 h 333375"/>
                  <a:gd name="connsiteX1" fmla="*/ 0 w 254317"/>
                  <a:gd name="connsiteY1" fmla="*/ 303847 h 333375"/>
                  <a:gd name="connsiteX2" fmla="*/ 37148 w 254317"/>
                  <a:gd name="connsiteY2" fmla="*/ 297180 h 333375"/>
                  <a:gd name="connsiteX3" fmla="*/ 37148 w 254317"/>
                  <a:gd name="connsiteY3" fmla="*/ 35243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3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8 h 333375"/>
                  <a:gd name="connsiteX14" fmla="*/ 82868 w 254317"/>
                  <a:gd name="connsiteY14" fmla="*/ 178118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3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8"/>
                    </a:lnTo>
                    <a:lnTo>
                      <a:pt x="82868" y="178118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C63F3565-11E5-012C-BD6A-80E1382B97E5}"/>
                  </a:ext>
                </a:extLst>
              </p:cNvPr>
              <p:cNvSpPr/>
              <p:nvPr/>
            </p:nvSpPr>
            <p:spPr>
              <a:xfrm>
                <a:off x="7842885" y="3836669"/>
                <a:ext cx="319087" cy="333375"/>
              </a:xfrm>
              <a:custGeom>
                <a:avLst/>
                <a:gdLst>
                  <a:gd name="connsiteX0" fmla="*/ 0 w 319087"/>
                  <a:gd name="connsiteY0" fmla="*/ 333375 h 333375"/>
                  <a:gd name="connsiteX1" fmla="*/ 0 w 319087"/>
                  <a:gd name="connsiteY1" fmla="*/ 304800 h 333375"/>
                  <a:gd name="connsiteX2" fmla="*/ 24765 w 319087"/>
                  <a:gd name="connsiteY2" fmla="*/ 300990 h 333375"/>
                  <a:gd name="connsiteX3" fmla="*/ 140970 w 319087"/>
                  <a:gd name="connsiteY3" fmla="*/ 0 h 333375"/>
                  <a:gd name="connsiteX4" fmla="*/ 180022 w 319087"/>
                  <a:gd name="connsiteY4" fmla="*/ 0 h 333375"/>
                  <a:gd name="connsiteX5" fmla="*/ 294322 w 319087"/>
                  <a:gd name="connsiteY5" fmla="*/ 300990 h 333375"/>
                  <a:gd name="connsiteX6" fmla="*/ 319088 w 319087"/>
                  <a:gd name="connsiteY6" fmla="*/ 304800 h 333375"/>
                  <a:gd name="connsiteX7" fmla="*/ 319088 w 319087"/>
                  <a:gd name="connsiteY7" fmla="*/ 333375 h 333375"/>
                  <a:gd name="connsiteX8" fmla="*/ 223838 w 319087"/>
                  <a:gd name="connsiteY8" fmla="*/ 333375 h 333375"/>
                  <a:gd name="connsiteX9" fmla="*/ 223838 w 319087"/>
                  <a:gd name="connsiteY9" fmla="*/ 304800 h 333375"/>
                  <a:gd name="connsiteX10" fmla="*/ 248602 w 319087"/>
                  <a:gd name="connsiteY10" fmla="*/ 300038 h 333375"/>
                  <a:gd name="connsiteX11" fmla="*/ 226695 w 319087"/>
                  <a:gd name="connsiteY11" fmla="*/ 239078 h 333375"/>
                  <a:gd name="connsiteX12" fmla="*/ 93345 w 319087"/>
                  <a:gd name="connsiteY12" fmla="*/ 239078 h 333375"/>
                  <a:gd name="connsiteX13" fmla="*/ 70485 w 319087"/>
                  <a:gd name="connsiteY13" fmla="*/ 300038 h 333375"/>
                  <a:gd name="connsiteX14" fmla="*/ 95250 w 319087"/>
                  <a:gd name="connsiteY14" fmla="*/ 304800 h 333375"/>
                  <a:gd name="connsiteX15" fmla="*/ 95250 w 319087"/>
                  <a:gd name="connsiteY15" fmla="*/ 333375 h 333375"/>
                  <a:gd name="connsiteX16" fmla="*/ 0 w 319087"/>
                  <a:gd name="connsiteY16" fmla="*/ 333375 h 333375"/>
                  <a:gd name="connsiteX17" fmla="*/ 106680 w 319087"/>
                  <a:gd name="connsiteY17" fmla="*/ 200978 h 333375"/>
                  <a:gd name="connsiteX18" fmla="*/ 212407 w 319087"/>
                  <a:gd name="connsiteY18" fmla="*/ 200978 h 333375"/>
                  <a:gd name="connsiteX19" fmla="*/ 163830 w 319087"/>
                  <a:gd name="connsiteY19" fmla="*/ 65723 h 333375"/>
                  <a:gd name="connsiteX20" fmla="*/ 160972 w 319087"/>
                  <a:gd name="connsiteY20" fmla="*/ 58103 h 333375"/>
                  <a:gd name="connsiteX21" fmla="*/ 160020 w 319087"/>
                  <a:gd name="connsiteY21" fmla="*/ 58103 h 333375"/>
                  <a:gd name="connsiteX22" fmla="*/ 157163 w 319087"/>
                  <a:gd name="connsiteY22" fmla="*/ 65723 h 333375"/>
                  <a:gd name="connsiteX23" fmla="*/ 106680 w 319087"/>
                  <a:gd name="connsiteY23" fmla="*/ 200978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9087" h="333375">
                    <a:moveTo>
                      <a:pt x="0" y="333375"/>
                    </a:moveTo>
                    <a:lnTo>
                      <a:pt x="0" y="304800"/>
                    </a:lnTo>
                    <a:lnTo>
                      <a:pt x="24765" y="300990"/>
                    </a:lnTo>
                    <a:lnTo>
                      <a:pt x="140970" y="0"/>
                    </a:lnTo>
                    <a:lnTo>
                      <a:pt x="180022" y="0"/>
                    </a:lnTo>
                    <a:lnTo>
                      <a:pt x="294322" y="300990"/>
                    </a:lnTo>
                    <a:lnTo>
                      <a:pt x="319088" y="304800"/>
                    </a:lnTo>
                    <a:lnTo>
                      <a:pt x="319088" y="333375"/>
                    </a:lnTo>
                    <a:lnTo>
                      <a:pt x="223838" y="333375"/>
                    </a:lnTo>
                    <a:lnTo>
                      <a:pt x="223838" y="304800"/>
                    </a:lnTo>
                    <a:lnTo>
                      <a:pt x="248602" y="300038"/>
                    </a:lnTo>
                    <a:lnTo>
                      <a:pt x="226695" y="239078"/>
                    </a:lnTo>
                    <a:lnTo>
                      <a:pt x="93345" y="239078"/>
                    </a:lnTo>
                    <a:lnTo>
                      <a:pt x="70485" y="300038"/>
                    </a:lnTo>
                    <a:lnTo>
                      <a:pt x="95250" y="304800"/>
                    </a:lnTo>
                    <a:lnTo>
                      <a:pt x="95250" y="333375"/>
                    </a:lnTo>
                    <a:lnTo>
                      <a:pt x="0" y="333375"/>
                    </a:lnTo>
                    <a:close/>
                    <a:moveTo>
                      <a:pt x="106680" y="200978"/>
                    </a:moveTo>
                    <a:lnTo>
                      <a:pt x="212407" y="200978"/>
                    </a:lnTo>
                    <a:lnTo>
                      <a:pt x="163830" y="65723"/>
                    </a:lnTo>
                    <a:lnTo>
                      <a:pt x="160972" y="58103"/>
                    </a:lnTo>
                    <a:lnTo>
                      <a:pt x="160020" y="58103"/>
                    </a:lnTo>
                    <a:lnTo>
                      <a:pt x="157163" y="65723"/>
                    </a:lnTo>
                    <a:lnTo>
                      <a:pt x="106680" y="200978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6E70A2D-883B-D1DE-92E4-36097C5A7EC8}"/>
                  </a:ext>
                </a:extLst>
              </p:cNvPr>
              <p:cNvSpPr/>
              <p:nvPr/>
            </p:nvSpPr>
            <p:spPr>
              <a:xfrm>
                <a:off x="8201977" y="3837621"/>
                <a:ext cx="275272" cy="332422"/>
              </a:xfrm>
              <a:custGeom>
                <a:avLst/>
                <a:gdLst>
                  <a:gd name="connsiteX0" fmla="*/ 0 w 275272"/>
                  <a:gd name="connsiteY0" fmla="*/ 332422 h 332422"/>
                  <a:gd name="connsiteX1" fmla="*/ 0 w 275272"/>
                  <a:gd name="connsiteY1" fmla="*/ 303847 h 332422"/>
                  <a:gd name="connsiteX2" fmla="*/ 37148 w 275272"/>
                  <a:gd name="connsiteY2" fmla="*/ 297180 h 332422"/>
                  <a:gd name="connsiteX3" fmla="*/ 37148 w 275272"/>
                  <a:gd name="connsiteY3" fmla="*/ 35243 h 332422"/>
                  <a:gd name="connsiteX4" fmla="*/ 0 w 275272"/>
                  <a:gd name="connsiteY4" fmla="*/ 28575 h 332422"/>
                  <a:gd name="connsiteX5" fmla="*/ 0 w 275272"/>
                  <a:gd name="connsiteY5" fmla="*/ 0 h 332422"/>
                  <a:gd name="connsiteX6" fmla="*/ 148590 w 275272"/>
                  <a:gd name="connsiteY6" fmla="*/ 0 h 332422"/>
                  <a:gd name="connsiteX7" fmla="*/ 209550 w 275272"/>
                  <a:gd name="connsiteY7" fmla="*/ 10478 h 332422"/>
                  <a:gd name="connsiteX8" fmla="*/ 247650 w 275272"/>
                  <a:gd name="connsiteY8" fmla="*/ 41910 h 332422"/>
                  <a:gd name="connsiteX9" fmla="*/ 260985 w 275272"/>
                  <a:gd name="connsiteY9" fmla="*/ 92393 h 332422"/>
                  <a:gd name="connsiteX10" fmla="*/ 248603 w 275272"/>
                  <a:gd name="connsiteY10" fmla="*/ 141922 h 332422"/>
                  <a:gd name="connsiteX11" fmla="*/ 212408 w 275272"/>
                  <a:gd name="connsiteY11" fmla="*/ 172403 h 332422"/>
                  <a:gd name="connsiteX12" fmla="*/ 157163 w 275272"/>
                  <a:gd name="connsiteY12" fmla="*/ 182880 h 332422"/>
                  <a:gd name="connsiteX13" fmla="*/ 82868 w 275272"/>
                  <a:gd name="connsiteY13" fmla="*/ 183833 h 332422"/>
                  <a:gd name="connsiteX14" fmla="*/ 82868 w 275272"/>
                  <a:gd name="connsiteY14" fmla="*/ 297180 h 332422"/>
                  <a:gd name="connsiteX15" fmla="*/ 120015 w 275272"/>
                  <a:gd name="connsiteY15" fmla="*/ 303847 h 332422"/>
                  <a:gd name="connsiteX16" fmla="*/ 120015 w 275272"/>
                  <a:gd name="connsiteY16" fmla="*/ 332422 h 332422"/>
                  <a:gd name="connsiteX17" fmla="*/ 0 w 275272"/>
                  <a:gd name="connsiteY17" fmla="*/ 332422 h 332422"/>
                  <a:gd name="connsiteX18" fmla="*/ 82868 w 275272"/>
                  <a:gd name="connsiteY18" fmla="*/ 148590 h 332422"/>
                  <a:gd name="connsiteX19" fmla="*/ 144780 w 275272"/>
                  <a:gd name="connsiteY19" fmla="*/ 148590 h 332422"/>
                  <a:gd name="connsiteX20" fmla="*/ 200025 w 275272"/>
                  <a:gd name="connsiteY20" fmla="*/ 134303 h 332422"/>
                  <a:gd name="connsiteX21" fmla="*/ 217170 w 275272"/>
                  <a:gd name="connsiteY21" fmla="*/ 92393 h 332422"/>
                  <a:gd name="connsiteX22" fmla="*/ 200978 w 275272"/>
                  <a:gd name="connsiteY22" fmla="*/ 50483 h 332422"/>
                  <a:gd name="connsiteX23" fmla="*/ 149543 w 275272"/>
                  <a:gd name="connsiteY23" fmla="*/ 35243 h 332422"/>
                  <a:gd name="connsiteX24" fmla="*/ 83820 w 275272"/>
                  <a:gd name="connsiteY24" fmla="*/ 35243 h 332422"/>
                  <a:gd name="connsiteX25" fmla="*/ 83820 w 275272"/>
                  <a:gd name="connsiteY25" fmla="*/ 148590 h 332422"/>
                  <a:gd name="connsiteX26" fmla="*/ 220028 w 275272"/>
                  <a:gd name="connsiteY26" fmla="*/ 332422 h 332422"/>
                  <a:gd name="connsiteX27" fmla="*/ 145733 w 275272"/>
                  <a:gd name="connsiteY27" fmla="*/ 165735 h 332422"/>
                  <a:gd name="connsiteX28" fmla="*/ 190500 w 275272"/>
                  <a:gd name="connsiteY28" fmla="*/ 165735 h 332422"/>
                  <a:gd name="connsiteX29" fmla="*/ 252413 w 275272"/>
                  <a:gd name="connsiteY29" fmla="*/ 299085 h 332422"/>
                  <a:gd name="connsiteX30" fmla="*/ 275273 w 275272"/>
                  <a:gd name="connsiteY30" fmla="*/ 302895 h 332422"/>
                  <a:gd name="connsiteX31" fmla="*/ 275273 w 275272"/>
                  <a:gd name="connsiteY31" fmla="*/ 332422 h 332422"/>
                  <a:gd name="connsiteX32" fmla="*/ 220028 w 275272"/>
                  <a:gd name="connsiteY32" fmla="*/ 332422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75272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148590" y="0"/>
                    </a:lnTo>
                    <a:cubicBezTo>
                      <a:pt x="172403" y="0"/>
                      <a:pt x="193358" y="3810"/>
                      <a:pt x="209550" y="10478"/>
                    </a:cubicBezTo>
                    <a:cubicBezTo>
                      <a:pt x="226695" y="18097"/>
                      <a:pt x="239078" y="28575"/>
                      <a:pt x="247650" y="41910"/>
                    </a:cubicBezTo>
                    <a:cubicBezTo>
                      <a:pt x="256223" y="55245"/>
                      <a:pt x="260985" y="72390"/>
                      <a:pt x="260985" y="92393"/>
                    </a:cubicBezTo>
                    <a:cubicBezTo>
                      <a:pt x="260985" y="111443"/>
                      <a:pt x="257175" y="128588"/>
                      <a:pt x="248603" y="141922"/>
                    </a:cubicBezTo>
                    <a:cubicBezTo>
                      <a:pt x="240030" y="155258"/>
                      <a:pt x="228600" y="164783"/>
                      <a:pt x="212408" y="172403"/>
                    </a:cubicBezTo>
                    <a:cubicBezTo>
                      <a:pt x="197168" y="179070"/>
                      <a:pt x="178118" y="182880"/>
                      <a:pt x="157163" y="182880"/>
                    </a:cubicBezTo>
                    <a:lnTo>
                      <a:pt x="82868" y="183833"/>
                    </a:lnTo>
                    <a:lnTo>
                      <a:pt x="82868" y="297180"/>
                    </a:lnTo>
                    <a:lnTo>
                      <a:pt x="120015" y="303847"/>
                    </a:lnTo>
                    <a:lnTo>
                      <a:pt x="120015" y="332422"/>
                    </a:lnTo>
                    <a:lnTo>
                      <a:pt x="0" y="332422"/>
                    </a:lnTo>
                    <a:close/>
                    <a:moveTo>
                      <a:pt x="82868" y="148590"/>
                    </a:moveTo>
                    <a:lnTo>
                      <a:pt x="144780" y="148590"/>
                    </a:lnTo>
                    <a:cubicBezTo>
                      <a:pt x="169545" y="148590"/>
                      <a:pt x="188595" y="143828"/>
                      <a:pt x="200025" y="134303"/>
                    </a:cubicBezTo>
                    <a:cubicBezTo>
                      <a:pt x="211455" y="124778"/>
                      <a:pt x="217170" y="110490"/>
                      <a:pt x="217170" y="92393"/>
                    </a:cubicBezTo>
                    <a:cubicBezTo>
                      <a:pt x="217170" y="75247"/>
                      <a:pt x="211455" y="60960"/>
                      <a:pt x="200978" y="50483"/>
                    </a:cubicBezTo>
                    <a:cubicBezTo>
                      <a:pt x="190500" y="40005"/>
                      <a:pt x="173355" y="35243"/>
                      <a:pt x="149543" y="35243"/>
                    </a:cubicBezTo>
                    <a:lnTo>
                      <a:pt x="83820" y="35243"/>
                    </a:lnTo>
                    <a:lnTo>
                      <a:pt x="83820" y="148590"/>
                    </a:lnTo>
                    <a:close/>
                    <a:moveTo>
                      <a:pt x="220028" y="332422"/>
                    </a:moveTo>
                    <a:lnTo>
                      <a:pt x="145733" y="165735"/>
                    </a:lnTo>
                    <a:lnTo>
                      <a:pt x="190500" y="165735"/>
                    </a:lnTo>
                    <a:lnTo>
                      <a:pt x="252413" y="299085"/>
                    </a:lnTo>
                    <a:lnTo>
                      <a:pt x="275273" y="302895"/>
                    </a:lnTo>
                    <a:lnTo>
                      <a:pt x="275273" y="332422"/>
                    </a:lnTo>
                    <a:lnTo>
                      <a:pt x="220028" y="332422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260DD290-0563-D755-03DB-EE8983AFC831}"/>
                  </a:ext>
                </a:extLst>
              </p:cNvPr>
              <p:cNvSpPr/>
              <p:nvPr/>
            </p:nvSpPr>
            <p:spPr>
              <a:xfrm>
                <a:off x="8534400" y="3834764"/>
                <a:ext cx="227647" cy="340042"/>
              </a:xfrm>
              <a:custGeom>
                <a:avLst/>
                <a:gdLst>
                  <a:gd name="connsiteX0" fmla="*/ 111443 w 227647"/>
                  <a:gd name="connsiteY0" fmla="*/ 340042 h 340042"/>
                  <a:gd name="connsiteX1" fmla="*/ 53340 w 227647"/>
                  <a:gd name="connsiteY1" fmla="*/ 331470 h 340042"/>
                  <a:gd name="connsiteX2" fmla="*/ 0 w 227647"/>
                  <a:gd name="connsiteY2" fmla="*/ 303847 h 340042"/>
                  <a:gd name="connsiteX3" fmla="*/ 0 w 227647"/>
                  <a:gd name="connsiteY3" fmla="*/ 232410 h 340042"/>
                  <a:gd name="connsiteX4" fmla="*/ 35243 w 227647"/>
                  <a:gd name="connsiteY4" fmla="*/ 232410 h 340042"/>
                  <a:gd name="connsiteX5" fmla="*/ 42863 w 227647"/>
                  <a:gd name="connsiteY5" fmla="*/ 284797 h 340042"/>
                  <a:gd name="connsiteX6" fmla="*/ 75248 w 227647"/>
                  <a:gd name="connsiteY6" fmla="*/ 299085 h 340042"/>
                  <a:gd name="connsiteX7" fmla="*/ 112395 w 227647"/>
                  <a:gd name="connsiteY7" fmla="*/ 303847 h 340042"/>
                  <a:gd name="connsiteX8" fmla="*/ 151448 w 227647"/>
                  <a:gd name="connsiteY8" fmla="*/ 297180 h 340042"/>
                  <a:gd name="connsiteX9" fmla="*/ 176213 w 227647"/>
                  <a:gd name="connsiteY9" fmla="*/ 278130 h 340042"/>
                  <a:gd name="connsiteX10" fmla="*/ 184785 w 227647"/>
                  <a:gd name="connsiteY10" fmla="*/ 249555 h 340042"/>
                  <a:gd name="connsiteX11" fmla="*/ 177165 w 227647"/>
                  <a:gd name="connsiteY11" fmla="*/ 222885 h 340042"/>
                  <a:gd name="connsiteX12" fmla="*/ 153352 w 227647"/>
                  <a:gd name="connsiteY12" fmla="*/ 202882 h 340042"/>
                  <a:gd name="connsiteX13" fmla="*/ 107632 w 227647"/>
                  <a:gd name="connsiteY13" fmla="*/ 187642 h 340042"/>
                  <a:gd name="connsiteX14" fmla="*/ 49530 w 227647"/>
                  <a:gd name="connsiteY14" fmla="*/ 166688 h 340042"/>
                  <a:gd name="connsiteX15" fmla="*/ 13335 w 227647"/>
                  <a:gd name="connsiteY15" fmla="*/ 134303 h 340042"/>
                  <a:gd name="connsiteX16" fmla="*/ 952 w 227647"/>
                  <a:gd name="connsiteY16" fmla="*/ 90488 h 340042"/>
                  <a:gd name="connsiteX17" fmla="*/ 15240 w 227647"/>
                  <a:gd name="connsiteY17" fmla="*/ 43815 h 340042"/>
                  <a:gd name="connsiteX18" fmla="*/ 53340 w 227647"/>
                  <a:gd name="connsiteY18" fmla="*/ 11430 h 340042"/>
                  <a:gd name="connsiteX19" fmla="*/ 111443 w 227647"/>
                  <a:gd name="connsiteY19" fmla="*/ 0 h 340042"/>
                  <a:gd name="connsiteX20" fmla="*/ 173355 w 227647"/>
                  <a:gd name="connsiteY20" fmla="*/ 10478 h 340042"/>
                  <a:gd name="connsiteX21" fmla="*/ 217170 w 227647"/>
                  <a:gd name="connsiteY21" fmla="*/ 36195 h 340042"/>
                  <a:gd name="connsiteX22" fmla="*/ 217170 w 227647"/>
                  <a:gd name="connsiteY22" fmla="*/ 102870 h 340042"/>
                  <a:gd name="connsiteX23" fmla="*/ 181927 w 227647"/>
                  <a:gd name="connsiteY23" fmla="*/ 102870 h 340042"/>
                  <a:gd name="connsiteX24" fmla="*/ 174307 w 227647"/>
                  <a:gd name="connsiteY24" fmla="*/ 55245 h 340042"/>
                  <a:gd name="connsiteX25" fmla="*/ 148590 w 227647"/>
                  <a:gd name="connsiteY25" fmla="*/ 41910 h 340042"/>
                  <a:gd name="connsiteX26" fmla="*/ 110490 w 227647"/>
                  <a:gd name="connsiteY26" fmla="*/ 36195 h 340042"/>
                  <a:gd name="connsiteX27" fmla="*/ 76200 w 227647"/>
                  <a:gd name="connsiteY27" fmla="*/ 42863 h 340042"/>
                  <a:gd name="connsiteX28" fmla="*/ 53340 w 227647"/>
                  <a:gd name="connsiteY28" fmla="*/ 61913 h 340042"/>
                  <a:gd name="connsiteX29" fmla="*/ 44768 w 227647"/>
                  <a:gd name="connsiteY29" fmla="*/ 90488 h 340042"/>
                  <a:gd name="connsiteX30" fmla="*/ 52388 w 227647"/>
                  <a:gd name="connsiteY30" fmla="*/ 115253 h 340042"/>
                  <a:gd name="connsiteX31" fmla="*/ 76200 w 227647"/>
                  <a:gd name="connsiteY31" fmla="*/ 134303 h 340042"/>
                  <a:gd name="connsiteX32" fmla="*/ 120968 w 227647"/>
                  <a:gd name="connsiteY32" fmla="*/ 149542 h 340042"/>
                  <a:gd name="connsiteX33" fmla="*/ 200977 w 227647"/>
                  <a:gd name="connsiteY33" fmla="*/ 187642 h 340042"/>
                  <a:gd name="connsiteX34" fmla="*/ 227648 w 227647"/>
                  <a:gd name="connsiteY34" fmla="*/ 250507 h 340042"/>
                  <a:gd name="connsiteX35" fmla="*/ 213360 w 227647"/>
                  <a:gd name="connsiteY35" fmla="*/ 298132 h 340042"/>
                  <a:gd name="connsiteX36" fmla="*/ 172402 w 227647"/>
                  <a:gd name="connsiteY36" fmla="*/ 330517 h 340042"/>
                  <a:gd name="connsiteX37" fmla="*/ 111443 w 227647"/>
                  <a:gd name="connsiteY37" fmla="*/ 340042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7647" h="340042">
                    <a:moveTo>
                      <a:pt x="111443" y="340042"/>
                    </a:moveTo>
                    <a:cubicBezTo>
                      <a:pt x="91440" y="340042"/>
                      <a:pt x="71438" y="337185"/>
                      <a:pt x="53340" y="331470"/>
                    </a:cubicBezTo>
                    <a:cubicBezTo>
                      <a:pt x="34290" y="325755"/>
                      <a:pt x="16193" y="316230"/>
                      <a:pt x="0" y="303847"/>
                    </a:cubicBezTo>
                    <a:lnTo>
                      <a:pt x="0" y="232410"/>
                    </a:lnTo>
                    <a:lnTo>
                      <a:pt x="35243" y="232410"/>
                    </a:lnTo>
                    <a:lnTo>
                      <a:pt x="42863" y="284797"/>
                    </a:lnTo>
                    <a:cubicBezTo>
                      <a:pt x="52388" y="290513"/>
                      <a:pt x="63818" y="295275"/>
                      <a:pt x="75248" y="299085"/>
                    </a:cubicBezTo>
                    <a:cubicBezTo>
                      <a:pt x="86677" y="302895"/>
                      <a:pt x="99060" y="303847"/>
                      <a:pt x="112395" y="303847"/>
                    </a:cubicBezTo>
                    <a:cubicBezTo>
                      <a:pt x="127635" y="303847"/>
                      <a:pt x="140970" y="301942"/>
                      <a:pt x="151448" y="297180"/>
                    </a:cubicBezTo>
                    <a:cubicBezTo>
                      <a:pt x="161925" y="292417"/>
                      <a:pt x="170498" y="285750"/>
                      <a:pt x="176213" y="278130"/>
                    </a:cubicBezTo>
                    <a:cubicBezTo>
                      <a:pt x="181927" y="270510"/>
                      <a:pt x="184785" y="260032"/>
                      <a:pt x="184785" y="249555"/>
                    </a:cubicBezTo>
                    <a:cubicBezTo>
                      <a:pt x="184785" y="239078"/>
                      <a:pt x="181927" y="230505"/>
                      <a:pt x="177165" y="222885"/>
                    </a:cubicBezTo>
                    <a:cubicBezTo>
                      <a:pt x="172402" y="215265"/>
                      <a:pt x="163830" y="208597"/>
                      <a:pt x="153352" y="202882"/>
                    </a:cubicBezTo>
                    <a:cubicBezTo>
                      <a:pt x="141923" y="197167"/>
                      <a:pt x="126682" y="191453"/>
                      <a:pt x="107632" y="187642"/>
                    </a:cubicBezTo>
                    <a:cubicBezTo>
                      <a:pt x="84773" y="181928"/>
                      <a:pt x="65723" y="175260"/>
                      <a:pt x="49530" y="166688"/>
                    </a:cubicBezTo>
                    <a:cubicBezTo>
                      <a:pt x="33338" y="158115"/>
                      <a:pt x="21907" y="146685"/>
                      <a:pt x="13335" y="134303"/>
                    </a:cubicBezTo>
                    <a:cubicBezTo>
                      <a:pt x="4763" y="121920"/>
                      <a:pt x="952" y="106680"/>
                      <a:pt x="952" y="90488"/>
                    </a:cubicBezTo>
                    <a:cubicBezTo>
                      <a:pt x="952" y="73342"/>
                      <a:pt x="5715" y="57150"/>
                      <a:pt x="15240" y="43815"/>
                    </a:cubicBezTo>
                    <a:cubicBezTo>
                      <a:pt x="24765" y="30480"/>
                      <a:pt x="37148" y="19050"/>
                      <a:pt x="53340" y="11430"/>
                    </a:cubicBezTo>
                    <a:cubicBezTo>
                      <a:pt x="69532" y="3810"/>
                      <a:pt x="88582" y="0"/>
                      <a:pt x="111443" y="0"/>
                    </a:cubicBezTo>
                    <a:cubicBezTo>
                      <a:pt x="134302" y="0"/>
                      <a:pt x="155257" y="3810"/>
                      <a:pt x="173355" y="10478"/>
                    </a:cubicBezTo>
                    <a:cubicBezTo>
                      <a:pt x="191452" y="17145"/>
                      <a:pt x="205740" y="25717"/>
                      <a:pt x="217170" y="36195"/>
                    </a:cubicBezTo>
                    <a:lnTo>
                      <a:pt x="217170" y="102870"/>
                    </a:lnTo>
                    <a:lnTo>
                      <a:pt x="181927" y="102870"/>
                    </a:lnTo>
                    <a:lnTo>
                      <a:pt x="174307" y="55245"/>
                    </a:lnTo>
                    <a:cubicBezTo>
                      <a:pt x="167640" y="49530"/>
                      <a:pt x="159068" y="44767"/>
                      <a:pt x="148590" y="41910"/>
                    </a:cubicBezTo>
                    <a:cubicBezTo>
                      <a:pt x="138113" y="38100"/>
                      <a:pt x="125730" y="36195"/>
                      <a:pt x="110490" y="36195"/>
                    </a:cubicBezTo>
                    <a:cubicBezTo>
                      <a:pt x="98107" y="36195"/>
                      <a:pt x="86677" y="38100"/>
                      <a:pt x="76200" y="42863"/>
                    </a:cubicBezTo>
                    <a:cubicBezTo>
                      <a:pt x="66675" y="47625"/>
                      <a:pt x="59055" y="53340"/>
                      <a:pt x="53340" y="61913"/>
                    </a:cubicBezTo>
                    <a:cubicBezTo>
                      <a:pt x="47625" y="70485"/>
                      <a:pt x="44768" y="79057"/>
                      <a:pt x="44768" y="90488"/>
                    </a:cubicBezTo>
                    <a:cubicBezTo>
                      <a:pt x="44768" y="100013"/>
                      <a:pt x="47625" y="108585"/>
                      <a:pt x="52388" y="115253"/>
                    </a:cubicBezTo>
                    <a:cubicBezTo>
                      <a:pt x="57150" y="122872"/>
                      <a:pt x="65723" y="128588"/>
                      <a:pt x="76200" y="134303"/>
                    </a:cubicBezTo>
                    <a:cubicBezTo>
                      <a:pt x="87630" y="140017"/>
                      <a:pt x="101918" y="144780"/>
                      <a:pt x="120968" y="149542"/>
                    </a:cubicBezTo>
                    <a:cubicBezTo>
                      <a:pt x="156210" y="158115"/>
                      <a:pt x="182880" y="171450"/>
                      <a:pt x="200977" y="187642"/>
                    </a:cubicBezTo>
                    <a:cubicBezTo>
                      <a:pt x="219075" y="204788"/>
                      <a:pt x="227648" y="225742"/>
                      <a:pt x="227648" y="250507"/>
                    </a:cubicBezTo>
                    <a:cubicBezTo>
                      <a:pt x="227648" y="268605"/>
                      <a:pt x="222885" y="283845"/>
                      <a:pt x="213360" y="298132"/>
                    </a:cubicBezTo>
                    <a:cubicBezTo>
                      <a:pt x="203835" y="311467"/>
                      <a:pt x="190500" y="322897"/>
                      <a:pt x="172402" y="330517"/>
                    </a:cubicBezTo>
                    <a:cubicBezTo>
                      <a:pt x="155257" y="336232"/>
                      <a:pt x="134302" y="340042"/>
                      <a:pt x="111443" y="340042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9BB4B0E-A13F-C6F0-1C26-33710447C362}"/>
                  </a:ext>
                </a:extLst>
              </p:cNvPr>
              <p:cNvSpPr/>
              <p:nvPr/>
            </p:nvSpPr>
            <p:spPr>
              <a:xfrm>
                <a:off x="8927782" y="3831906"/>
                <a:ext cx="278130" cy="342900"/>
              </a:xfrm>
              <a:custGeom>
                <a:avLst/>
                <a:gdLst>
                  <a:gd name="connsiteX0" fmla="*/ 139065 w 278130"/>
                  <a:gd name="connsiteY0" fmla="*/ 342900 h 342900"/>
                  <a:gd name="connsiteX1" fmla="*/ 80963 w 278130"/>
                  <a:gd name="connsiteY1" fmla="*/ 330518 h 342900"/>
                  <a:gd name="connsiteX2" fmla="*/ 37148 w 278130"/>
                  <a:gd name="connsiteY2" fmla="*/ 295275 h 342900"/>
                  <a:gd name="connsiteX3" fmla="*/ 9525 w 278130"/>
                  <a:gd name="connsiteY3" fmla="*/ 241935 h 342900"/>
                  <a:gd name="connsiteX4" fmla="*/ 0 w 278130"/>
                  <a:gd name="connsiteY4" fmla="*/ 173355 h 342900"/>
                  <a:gd name="connsiteX5" fmla="*/ 0 w 278130"/>
                  <a:gd name="connsiteY5" fmla="*/ 168593 h 342900"/>
                  <a:gd name="connsiteX6" fmla="*/ 9525 w 278130"/>
                  <a:gd name="connsiteY6" fmla="*/ 100965 h 342900"/>
                  <a:gd name="connsiteX7" fmla="*/ 37148 w 278130"/>
                  <a:gd name="connsiteY7" fmla="*/ 47625 h 342900"/>
                  <a:gd name="connsiteX8" fmla="*/ 80963 w 278130"/>
                  <a:gd name="connsiteY8" fmla="*/ 12383 h 342900"/>
                  <a:gd name="connsiteX9" fmla="*/ 139065 w 278130"/>
                  <a:gd name="connsiteY9" fmla="*/ 0 h 342900"/>
                  <a:gd name="connsiteX10" fmla="*/ 199073 w 278130"/>
                  <a:gd name="connsiteY10" fmla="*/ 12383 h 342900"/>
                  <a:gd name="connsiteX11" fmla="*/ 242888 w 278130"/>
                  <a:gd name="connsiteY11" fmla="*/ 47625 h 342900"/>
                  <a:gd name="connsiteX12" fmla="*/ 269557 w 278130"/>
                  <a:gd name="connsiteY12" fmla="*/ 100965 h 342900"/>
                  <a:gd name="connsiteX13" fmla="*/ 278130 w 278130"/>
                  <a:gd name="connsiteY13" fmla="*/ 168593 h 342900"/>
                  <a:gd name="connsiteX14" fmla="*/ 278130 w 278130"/>
                  <a:gd name="connsiteY14" fmla="*/ 173355 h 342900"/>
                  <a:gd name="connsiteX15" fmla="*/ 269557 w 278130"/>
                  <a:gd name="connsiteY15" fmla="*/ 241935 h 342900"/>
                  <a:gd name="connsiteX16" fmla="*/ 242888 w 278130"/>
                  <a:gd name="connsiteY16" fmla="*/ 295275 h 342900"/>
                  <a:gd name="connsiteX17" fmla="*/ 199073 w 278130"/>
                  <a:gd name="connsiteY17" fmla="*/ 330518 h 342900"/>
                  <a:gd name="connsiteX18" fmla="*/ 139065 w 278130"/>
                  <a:gd name="connsiteY18" fmla="*/ 342900 h 342900"/>
                  <a:gd name="connsiteX19" fmla="*/ 139065 w 278130"/>
                  <a:gd name="connsiteY19" fmla="*/ 305753 h 342900"/>
                  <a:gd name="connsiteX20" fmla="*/ 192405 w 278130"/>
                  <a:gd name="connsiteY20" fmla="*/ 289560 h 342900"/>
                  <a:gd name="connsiteX21" fmla="*/ 222885 w 278130"/>
                  <a:gd name="connsiteY21" fmla="*/ 243840 h 342900"/>
                  <a:gd name="connsiteX22" fmla="*/ 232410 w 278130"/>
                  <a:gd name="connsiteY22" fmla="*/ 175260 h 342900"/>
                  <a:gd name="connsiteX23" fmla="*/ 232410 w 278130"/>
                  <a:gd name="connsiteY23" fmla="*/ 169545 h 342900"/>
                  <a:gd name="connsiteX24" fmla="*/ 222885 w 278130"/>
                  <a:gd name="connsiteY24" fmla="*/ 100965 h 342900"/>
                  <a:gd name="connsiteX25" fmla="*/ 192405 w 278130"/>
                  <a:gd name="connsiteY25" fmla="*/ 55245 h 342900"/>
                  <a:gd name="connsiteX26" fmla="*/ 139065 w 278130"/>
                  <a:gd name="connsiteY26" fmla="*/ 39053 h 342900"/>
                  <a:gd name="connsiteX27" fmla="*/ 88582 w 278130"/>
                  <a:gd name="connsiteY27" fmla="*/ 56198 h 342900"/>
                  <a:gd name="connsiteX28" fmla="*/ 57150 w 278130"/>
                  <a:gd name="connsiteY28" fmla="*/ 101918 h 342900"/>
                  <a:gd name="connsiteX29" fmla="*/ 46673 w 278130"/>
                  <a:gd name="connsiteY29" fmla="*/ 169545 h 342900"/>
                  <a:gd name="connsiteX30" fmla="*/ 46673 w 278130"/>
                  <a:gd name="connsiteY30" fmla="*/ 175260 h 342900"/>
                  <a:gd name="connsiteX31" fmla="*/ 57150 w 278130"/>
                  <a:gd name="connsiteY31" fmla="*/ 243840 h 342900"/>
                  <a:gd name="connsiteX32" fmla="*/ 88582 w 278130"/>
                  <a:gd name="connsiteY32" fmla="*/ 289560 h 342900"/>
                  <a:gd name="connsiteX33" fmla="*/ 139065 w 278130"/>
                  <a:gd name="connsiteY33" fmla="*/ 305753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8130" h="342900">
                    <a:moveTo>
                      <a:pt x="139065" y="342900"/>
                    </a:moveTo>
                    <a:cubicBezTo>
                      <a:pt x="117157" y="342900"/>
                      <a:pt x="98107" y="339090"/>
                      <a:pt x="80963" y="330518"/>
                    </a:cubicBezTo>
                    <a:cubicBezTo>
                      <a:pt x="63818" y="321945"/>
                      <a:pt x="49530" y="310515"/>
                      <a:pt x="37148" y="295275"/>
                    </a:cubicBezTo>
                    <a:cubicBezTo>
                      <a:pt x="24765" y="280035"/>
                      <a:pt x="16193" y="262890"/>
                      <a:pt x="9525" y="241935"/>
                    </a:cubicBezTo>
                    <a:cubicBezTo>
                      <a:pt x="2857" y="220980"/>
                      <a:pt x="0" y="199073"/>
                      <a:pt x="0" y="173355"/>
                    </a:cubicBezTo>
                    <a:lnTo>
                      <a:pt x="0" y="168593"/>
                    </a:lnTo>
                    <a:cubicBezTo>
                      <a:pt x="0" y="143828"/>
                      <a:pt x="2857" y="120968"/>
                      <a:pt x="9525" y="100965"/>
                    </a:cubicBezTo>
                    <a:cubicBezTo>
                      <a:pt x="16193" y="80010"/>
                      <a:pt x="24765" y="62865"/>
                      <a:pt x="37148" y="47625"/>
                    </a:cubicBezTo>
                    <a:cubicBezTo>
                      <a:pt x="49530" y="32385"/>
                      <a:pt x="63818" y="20955"/>
                      <a:pt x="80963" y="12383"/>
                    </a:cubicBezTo>
                    <a:cubicBezTo>
                      <a:pt x="98107" y="3810"/>
                      <a:pt x="117157" y="0"/>
                      <a:pt x="139065" y="0"/>
                    </a:cubicBezTo>
                    <a:cubicBezTo>
                      <a:pt x="161925" y="0"/>
                      <a:pt x="181928" y="3810"/>
                      <a:pt x="199073" y="12383"/>
                    </a:cubicBezTo>
                    <a:cubicBezTo>
                      <a:pt x="216218" y="20955"/>
                      <a:pt x="230505" y="32385"/>
                      <a:pt x="242888" y="47625"/>
                    </a:cubicBezTo>
                    <a:cubicBezTo>
                      <a:pt x="254318" y="62865"/>
                      <a:pt x="262890" y="80963"/>
                      <a:pt x="269557" y="100965"/>
                    </a:cubicBezTo>
                    <a:cubicBezTo>
                      <a:pt x="275273" y="121920"/>
                      <a:pt x="278130" y="143828"/>
                      <a:pt x="278130" y="168593"/>
                    </a:cubicBezTo>
                    <a:lnTo>
                      <a:pt x="278130" y="173355"/>
                    </a:lnTo>
                    <a:cubicBezTo>
                      <a:pt x="278130" y="198120"/>
                      <a:pt x="275273" y="220980"/>
                      <a:pt x="269557" y="241935"/>
                    </a:cubicBezTo>
                    <a:cubicBezTo>
                      <a:pt x="263843" y="262890"/>
                      <a:pt x="255270" y="280035"/>
                      <a:pt x="242888" y="295275"/>
                    </a:cubicBezTo>
                    <a:cubicBezTo>
                      <a:pt x="231457" y="310515"/>
                      <a:pt x="217170" y="321945"/>
                      <a:pt x="199073" y="330518"/>
                    </a:cubicBezTo>
                    <a:cubicBezTo>
                      <a:pt x="181928" y="339090"/>
                      <a:pt x="161925" y="342900"/>
                      <a:pt x="139065" y="342900"/>
                    </a:cubicBezTo>
                    <a:close/>
                    <a:moveTo>
                      <a:pt x="139065" y="305753"/>
                    </a:moveTo>
                    <a:cubicBezTo>
                      <a:pt x="160973" y="305753"/>
                      <a:pt x="179070" y="300038"/>
                      <a:pt x="192405" y="289560"/>
                    </a:cubicBezTo>
                    <a:cubicBezTo>
                      <a:pt x="205740" y="278130"/>
                      <a:pt x="216218" y="262890"/>
                      <a:pt x="222885" y="243840"/>
                    </a:cubicBezTo>
                    <a:cubicBezTo>
                      <a:pt x="229553" y="223838"/>
                      <a:pt x="232410" y="200978"/>
                      <a:pt x="232410" y="175260"/>
                    </a:cubicBezTo>
                    <a:lnTo>
                      <a:pt x="232410" y="169545"/>
                    </a:lnTo>
                    <a:cubicBezTo>
                      <a:pt x="232410" y="143828"/>
                      <a:pt x="229553" y="120968"/>
                      <a:pt x="222885" y="100965"/>
                    </a:cubicBezTo>
                    <a:cubicBezTo>
                      <a:pt x="216218" y="80963"/>
                      <a:pt x="206693" y="65723"/>
                      <a:pt x="192405" y="55245"/>
                    </a:cubicBezTo>
                    <a:cubicBezTo>
                      <a:pt x="179070" y="43815"/>
                      <a:pt x="160973" y="39053"/>
                      <a:pt x="139065" y="39053"/>
                    </a:cubicBezTo>
                    <a:cubicBezTo>
                      <a:pt x="119063" y="39053"/>
                      <a:pt x="101918" y="44768"/>
                      <a:pt x="88582" y="56198"/>
                    </a:cubicBezTo>
                    <a:cubicBezTo>
                      <a:pt x="75248" y="67628"/>
                      <a:pt x="63818" y="82868"/>
                      <a:pt x="57150" y="101918"/>
                    </a:cubicBezTo>
                    <a:cubicBezTo>
                      <a:pt x="49530" y="121920"/>
                      <a:pt x="46673" y="143828"/>
                      <a:pt x="46673" y="169545"/>
                    </a:cubicBezTo>
                    <a:lnTo>
                      <a:pt x="46673" y="175260"/>
                    </a:lnTo>
                    <a:cubicBezTo>
                      <a:pt x="46673" y="200978"/>
                      <a:pt x="50482" y="223838"/>
                      <a:pt x="57150" y="243840"/>
                    </a:cubicBezTo>
                    <a:cubicBezTo>
                      <a:pt x="64770" y="263843"/>
                      <a:pt x="75248" y="279083"/>
                      <a:pt x="88582" y="289560"/>
                    </a:cubicBezTo>
                    <a:cubicBezTo>
                      <a:pt x="101918" y="300038"/>
                      <a:pt x="119063" y="305753"/>
                      <a:pt x="139065" y="305753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A8CE5E34-BE4E-A3B1-7230-D3BBB774728C}"/>
                  </a:ext>
                </a:extLst>
              </p:cNvPr>
              <p:cNvSpPr/>
              <p:nvPr/>
            </p:nvSpPr>
            <p:spPr>
              <a:xfrm>
                <a:off x="9245917" y="3837621"/>
                <a:ext cx="250507" cy="333375"/>
              </a:xfrm>
              <a:custGeom>
                <a:avLst/>
                <a:gdLst>
                  <a:gd name="connsiteX0" fmla="*/ 0 w 250507"/>
                  <a:gd name="connsiteY0" fmla="*/ 332422 h 333375"/>
                  <a:gd name="connsiteX1" fmla="*/ 0 w 250507"/>
                  <a:gd name="connsiteY1" fmla="*/ 303847 h 333375"/>
                  <a:gd name="connsiteX2" fmla="*/ 37147 w 250507"/>
                  <a:gd name="connsiteY2" fmla="*/ 297180 h 333375"/>
                  <a:gd name="connsiteX3" fmla="*/ 37147 w 250507"/>
                  <a:gd name="connsiteY3" fmla="*/ 35243 h 333375"/>
                  <a:gd name="connsiteX4" fmla="*/ 0 w 250507"/>
                  <a:gd name="connsiteY4" fmla="*/ 28575 h 333375"/>
                  <a:gd name="connsiteX5" fmla="*/ 0 w 250507"/>
                  <a:gd name="connsiteY5" fmla="*/ 0 h 333375"/>
                  <a:gd name="connsiteX6" fmla="*/ 250507 w 250507"/>
                  <a:gd name="connsiteY6" fmla="*/ 0 h 333375"/>
                  <a:gd name="connsiteX7" fmla="*/ 250507 w 250507"/>
                  <a:gd name="connsiteY7" fmla="*/ 80010 h 333375"/>
                  <a:gd name="connsiteX8" fmla="*/ 214313 w 250507"/>
                  <a:gd name="connsiteY8" fmla="*/ 80010 h 333375"/>
                  <a:gd name="connsiteX9" fmla="*/ 209550 w 250507"/>
                  <a:gd name="connsiteY9" fmla="*/ 35243 h 333375"/>
                  <a:gd name="connsiteX10" fmla="*/ 82868 w 250507"/>
                  <a:gd name="connsiteY10" fmla="*/ 35243 h 333375"/>
                  <a:gd name="connsiteX11" fmla="*/ 82868 w 250507"/>
                  <a:gd name="connsiteY11" fmla="*/ 150495 h 333375"/>
                  <a:gd name="connsiteX12" fmla="*/ 204788 w 250507"/>
                  <a:gd name="connsiteY12" fmla="*/ 150495 h 333375"/>
                  <a:gd name="connsiteX13" fmla="*/ 204788 w 250507"/>
                  <a:gd name="connsiteY13" fmla="*/ 185738 h 333375"/>
                  <a:gd name="connsiteX14" fmla="*/ 82868 w 250507"/>
                  <a:gd name="connsiteY14" fmla="*/ 185738 h 333375"/>
                  <a:gd name="connsiteX15" fmla="*/ 82868 w 250507"/>
                  <a:gd name="connsiteY15" fmla="*/ 298133 h 333375"/>
                  <a:gd name="connsiteX16" fmla="*/ 120015 w 250507"/>
                  <a:gd name="connsiteY16" fmla="*/ 304800 h 333375"/>
                  <a:gd name="connsiteX17" fmla="*/ 120015 w 250507"/>
                  <a:gd name="connsiteY17" fmla="*/ 333375 h 333375"/>
                  <a:gd name="connsiteX18" fmla="*/ 0 w 250507"/>
                  <a:gd name="connsiteY18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050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7" y="297180"/>
                    </a:lnTo>
                    <a:lnTo>
                      <a:pt x="37147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50507" y="0"/>
                    </a:lnTo>
                    <a:lnTo>
                      <a:pt x="250507" y="80010"/>
                    </a:lnTo>
                    <a:lnTo>
                      <a:pt x="214313" y="80010"/>
                    </a:lnTo>
                    <a:lnTo>
                      <a:pt x="209550" y="35243"/>
                    </a:lnTo>
                    <a:lnTo>
                      <a:pt x="82868" y="35243"/>
                    </a:lnTo>
                    <a:lnTo>
                      <a:pt x="82868" y="150495"/>
                    </a:lnTo>
                    <a:lnTo>
                      <a:pt x="204788" y="150495"/>
                    </a:lnTo>
                    <a:lnTo>
                      <a:pt x="204788" y="185738"/>
                    </a:lnTo>
                    <a:lnTo>
                      <a:pt x="82868" y="185738"/>
                    </a:lnTo>
                    <a:lnTo>
                      <a:pt x="82868" y="298133"/>
                    </a:lnTo>
                    <a:lnTo>
                      <a:pt x="120015" y="304800"/>
                    </a:lnTo>
                    <a:lnTo>
                      <a:pt x="120015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F0F7C417-7B4D-2135-B3A9-049ADB63CD81}"/>
                  </a:ext>
                </a:extLst>
              </p:cNvPr>
              <p:cNvSpPr/>
              <p:nvPr/>
            </p:nvSpPr>
            <p:spPr>
              <a:xfrm>
                <a:off x="7197089" y="4326254"/>
                <a:ext cx="319087" cy="333375"/>
              </a:xfrm>
              <a:custGeom>
                <a:avLst/>
                <a:gdLst>
                  <a:gd name="connsiteX0" fmla="*/ 0 w 319087"/>
                  <a:gd name="connsiteY0" fmla="*/ 333375 h 333375"/>
                  <a:gd name="connsiteX1" fmla="*/ 0 w 319087"/>
                  <a:gd name="connsiteY1" fmla="*/ 304800 h 333375"/>
                  <a:gd name="connsiteX2" fmla="*/ 24765 w 319087"/>
                  <a:gd name="connsiteY2" fmla="*/ 300990 h 333375"/>
                  <a:gd name="connsiteX3" fmla="*/ 140970 w 319087"/>
                  <a:gd name="connsiteY3" fmla="*/ 0 h 333375"/>
                  <a:gd name="connsiteX4" fmla="*/ 180023 w 319087"/>
                  <a:gd name="connsiteY4" fmla="*/ 0 h 333375"/>
                  <a:gd name="connsiteX5" fmla="*/ 294323 w 319087"/>
                  <a:gd name="connsiteY5" fmla="*/ 300990 h 333375"/>
                  <a:gd name="connsiteX6" fmla="*/ 319088 w 319087"/>
                  <a:gd name="connsiteY6" fmla="*/ 304800 h 333375"/>
                  <a:gd name="connsiteX7" fmla="*/ 319088 w 319087"/>
                  <a:gd name="connsiteY7" fmla="*/ 333375 h 333375"/>
                  <a:gd name="connsiteX8" fmla="*/ 223838 w 319087"/>
                  <a:gd name="connsiteY8" fmla="*/ 333375 h 333375"/>
                  <a:gd name="connsiteX9" fmla="*/ 223838 w 319087"/>
                  <a:gd name="connsiteY9" fmla="*/ 304800 h 333375"/>
                  <a:gd name="connsiteX10" fmla="*/ 248603 w 319087"/>
                  <a:gd name="connsiteY10" fmla="*/ 300038 h 333375"/>
                  <a:gd name="connsiteX11" fmla="*/ 226695 w 319087"/>
                  <a:gd name="connsiteY11" fmla="*/ 239077 h 333375"/>
                  <a:gd name="connsiteX12" fmla="*/ 93345 w 319087"/>
                  <a:gd name="connsiteY12" fmla="*/ 239077 h 333375"/>
                  <a:gd name="connsiteX13" fmla="*/ 70485 w 319087"/>
                  <a:gd name="connsiteY13" fmla="*/ 300038 h 333375"/>
                  <a:gd name="connsiteX14" fmla="*/ 95250 w 319087"/>
                  <a:gd name="connsiteY14" fmla="*/ 304800 h 333375"/>
                  <a:gd name="connsiteX15" fmla="*/ 95250 w 319087"/>
                  <a:gd name="connsiteY15" fmla="*/ 333375 h 333375"/>
                  <a:gd name="connsiteX16" fmla="*/ 0 w 319087"/>
                  <a:gd name="connsiteY16" fmla="*/ 333375 h 333375"/>
                  <a:gd name="connsiteX17" fmla="*/ 106680 w 319087"/>
                  <a:gd name="connsiteY17" fmla="*/ 200977 h 333375"/>
                  <a:gd name="connsiteX18" fmla="*/ 212408 w 319087"/>
                  <a:gd name="connsiteY18" fmla="*/ 200977 h 333375"/>
                  <a:gd name="connsiteX19" fmla="*/ 163830 w 319087"/>
                  <a:gd name="connsiteY19" fmla="*/ 65722 h 333375"/>
                  <a:gd name="connsiteX20" fmla="*/ 160973 w 319087"/>
                  <a:gd name="connsiteY20" fmla="*/ 58102 h 333375"/>
                  <a:gd name="connsiteX21" fmla="*/ 160020 w 319087"/>
                  <a:gd name="connsiteY21" fmla="*/ 58102 h 333375"/>
                  <a:gd name="connsiteX22" fmla="*/ 157163 w 319087"/>
                  <a:gd name="connsiteY22" fmla="*/ 65722 h 333375"/>
                  <a:gd name="connsiteX23" fmla="*/ 106680 w 319087"/>
                  <a:gd name="connsiteY23" fmla="*/ 200977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9087" h="333375">
                    <a:moveTo>
                      <a:pt x="0" y="333375"/>
                    </a:moveTo>
                    <a:lnTo>
                      <a:pt x="0" y="304800"/>
                    </a:lnTo>
                    <a:lnTo>
                      <a:pt x="24765" y="300990"/>
                    </a:lnTo>
                    <a:lnTo>
                      <a:pt x="140970" y="0"/>
                    </a:lnTo>
                    <a:lnTo>
                      <a:pt x="180023" y="0"/>
                    </a:lnTo>
                    <a:lnTo>
                      <a:pt x="294323" y="300990"/>
                    </a:lnTo>
                    <a:lnTo>
                      <a:pt x="319088" y="304800"/>
                    </a:lnTo>
                    <a:lnTo>
                      <a:pt x="319088" y="333375"/>
                    </a:lnTo>
                    <a:lnTo>
                      <a:pt x="223838" y="333375"/>
                    </a:lnTo>
                    <a:lnTo>
                      <a:pt x="223838" y="304800"/>
                    </a:lnTo>
                    <a:lnTo>
                      <a:pt x="248603" y="300038"/>
                    </a:lnTo>
                    <a:lnTo>
                      <a:pt x="226695" y="239077"/>
                    </a:lnTo>
                    <a:lnTo>
                      <a:pt x="93345" y="239077"/>
                    </a:lnTo>
                    <a:lnTo>
                      <a:pt x="70485" y="300038"/>
                    </a:lnTo>
                    <a:lnTo>
                      <a:pt x="95250" y="304800"/>
                    </a:lnTo>
                    <a:lnTo>
                      <a:pt x="95250" y="333375"/>
                    </a:lnTo>
                    <a:lnTo>
                      <a:pt x="0" y="333375"/>
                    </a:lnTo>
                    <a:close/>
                    <a:moveTo>
                      <a:pt x="106680" y="200977"/>
                    </a:moveTo>
                    <a:lnTo>
                      <a:pt x="212408" y="200977"/>
                    </a:lnTo>
                    <a:lnTo>
                      <a:pt x="163830" y="65722"/>
                    </a:lnTo>
                    <a:lnTo>
                      <a:pt x="160973" y="58102"/>
                    </a:lnTo>
                    <a:lnTo>
                      <a:pt x="160020" y="58102"/>
                    </a:lnTo>
                    <a:lnTo>
                      <a:pt x="157163" y="65722"/>
                    </a:lnTo>
                    <a:lnTo>
                      <a:pt x="106680" y="20097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DACCA05-899A-8611-D5B7-EE3CDAE4BBD8}"/>
                  </a:ext>
                </a:extLst>
              </p:cNvPr>
              <p:cNvSpPr/>
              <p:nvPr/>
            </p:nvSpPr>
            <p:spPr>
              <a:xfrm>
                <a:off x="7567612" y="4322444"/>
                <a:ext cx="250507" cy="341947"/>
              </a:xfrm>
              <a:custGeom>
                <a:avLst/>
                <a:gdLst>
                  <a:gd name="connsiteX0" fmla="*/ 151448 w 250507"/>
                  <a:gd name="connsiteY0" fmla="*/ 341948 h 341947"/>
                  <a:gd name="connsiteX1" fmla="*/ 67627 w 250507"/>
                  <a:gd name="connsiteY1" fmla="*/ 320040 h 341947"/>
                  <a:gd name="connsiteX2" fmla="*/ 17145 w 250507"/>
                  <a:gd name="connsiteY2" fmla="*/ 260033 h 341947"/>
                  <a:gd name="connsiteX3" fmla="*/ 0 w 250507"/>
                  <a:gd name="connsiteY3" fmla="*/ 173355 h 341947"/>
                  <a:gd name="connsiteX4" fmla="*/ 0 w 250507"/>
                  <a:gd name="connsiteY4" fmla="*/ 168593 h 341947"/>
                  <a:gd name="connsiteX5" fmla="*/ 17145 w 250507"/>
                  <a:gd name="connsiteY5" fmla="*/ 81915 h 341947"/>
                  <a:gd name="connsiteX6" fmla="*/ 67627 w 250507"/>
                  <a:gd name="connsiteY6" fmla="*/ 21908 h 341947"/>
                  <a:gd name="connsiteX7" fmla="*/ 146685 w 250507"/>
                  <a:gd name="connsiteY7" fmla="*/ 0 h 341947"/>
                  <a:gd name="connsiteX8" fmla="*/ 205740 w 250507"/>
                  <a:gd name="connsiteY8" fmla="*/ 10478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3 h 341947"/>
                  <a:gd name="connsiteX11" fmla="*/ 214313 w 250507"/>
                  <a:gd name="connsiteY11" fmla="*/ 107633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8 h 341947"/>
                  <a:gd name="connsiteX18" fmla="*/ 45720 w 250507"/>
                  <a:gd name="connsiteY18" fmla="*/ 170498 h 341947"/>
                  <a:gd name="connsiteX19" fmla="*/ 45720 w 250507"/>
                  <a:gd name="connsiteY19" fmla="*/ 176213 h 341947"/>
                  <a:gd name="connsiteX20" fmla="*/ 58102 w 250507"/>
                  <a:gd name="connsiteY20" fmla="*/ 247650 h 341947"/>
                  <a:gd name="connsiteX21" fmla="*/ 94298 w 250507"/>
                  <a:gd name="connsiteY21" fmla="*/ 292418 h 341947"/>
                  <a:gd name="connsiteX22" fmla="*/ 152400 w 250507"/>
                  <a:gd name="connsiteY22" fmla="*/ 307658 h 341947"/>
                  <a:gd name="connsiteX23" fmla="*/ 183832 w 250507"/>
                  <a:gd name="connsiteY23" fmla="*/ 303848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8 h 341947"/>
                  <a:gd name="connsiteX26" fmla="*/ 249555 w 250507"/>
                  <a:gd name="connsiteY26" fmla="*/ 246698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8 w 250507"/>
                  <a:gd name="connsiteY29" fmla="*/ 341948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8" y="341948"/>
                    </a:moveTo>
                    <a:cubicBezTo>
                      <a:pt x="118110" y="341948"/>
                      <a:pt x="90488" y="334328"/>
                      <a:pt x="67627" y="320040"/>
                    </a:cubicBezTo>
                    <a:cubicBezTo>
                      <a:pt x="45720" y="305753"/>
                      <a:pt x="28575" y="285750"/>
                      <a:pt x="17145" y="260033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3"/>
                    </a:lnTo>
                    <a:cubicBezTo>
                      <a:pt x="0" y="136208"/>
                      <a:pt x="5715" y="106680"/>
                      <a:pt x="17145" y="81915"/>
                    </a:cubicBezTo>
                    <a:cubicBezTo>
                      <a:pt x="28575" y="56198"/>
                      <a:pt x="45720" y="36195"/>
                      <a:pt x="67627" y="21908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3" y="0"/>
                      <a:pt x="187643" y="3810"/>
                      <a:pt x="205740" y="10478"/>
                    </a:cubicBezTo>
                    <a:cubicBezTo>
                      <a:pt x="223838" y="17145"/>
                      <a:pt x="238125" y="25718"/>
                      <a:pt x="250507" y="36195"/>
                    </a:cubicBezTo>
                    <a:lnTo>
                      <a:pt x="250507" y="107633"/>
                    </a:lnTo>
                    <a:lnTo>
                      <a:pt x="214313" y="107633"/>
                    </a:lnTo>
                    <a:lnTo>
                      <a:pt x="209550" y="55245"/>
                    </a:lnTo>
                    <a:cubicBezTo>
                      <a:pt x="204788" y="51435"/>
                      <a:pt x="199073" y="48578"/>
                      <a:pt x="192405" y="45720"/>
                    </a:cubicBezTo>
                    <a:cubicBezTo>
                      <a:pt x="185738" y="42863"/>
                      <a:pt x="179070" y="40958"/>
                      <a:pt x="171450" y="40005"/>
                    </a:cubicBezTo>
                    <a:cubicBezTo>
                      <a:pt x="163830" y="39053"/>
                      <a:pt x="155257" y="38100"/>
                      <a:pt x="146685" y="38100"/>
                    </a:cubicBezTo>
                    <a:cubicBezTo>
                      <a:pt x="124777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8"/>
                    </a:cubicBezTo>
                    <a:cubicBezTo>
                      <a:pt x="49530" y="121920"/>
                      <a:pt x="45720" y="144780"/>
                      <a:pt x="45720" y="170498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8"/>
                      <a:pt x="58102" y="247650"/>
                    </a:cubicBezTo>
                    <a:cubicBezTo>
                      <a:pt x="66675" y="267653"/>
                      <a:pt x="78105" y="282893"/>
                      <a:pt x="94298" y="292418"/>
                    </a:cubicBezTo>
                    <a:cubicBezTo>
                      <a:pt x="110490" y="302895"/>
                      <a:pt x="129540" y="307658"/>
                      <a:pt x="152400" y="307658"/>
                    </a:cubicBezTo>
                    <a:cubicBezTo>
                      <a:pt x="162877" y="307658"/>
                      <a:pt x="173355" y="306705"/>
                      <a:pt x="183832" y="303848"/>
                    </a:cubicBezTo>
                    <a:cubicBezTo>
                      <a:pt x="194310" y="300990"/>
                      <a:pt x="202882" y="298133"/>
                      <a:pt x="209550" y="293370"/>
                    </a:cubicBezTo>
                    <a:lnTo>
                      <a:pt x="214313" y="246698"/>
                    </a:lnTo>
                    <a:lnTo>
                      <a:pt x="249555" y="246698"/>
                    </a:lnTo>
                    <a:lnTo>
                      <a:pt x="249555" y="319088"/>
                    </a:lnTo>
                    <a:cubicBezTo>
                      <a:pt x="237173" y="326708"/>
                      <a:pt x="221932" y="333375"/>
                      <a:pt x="204788" y="337185"/>
                    </a:cubicBezTo>
                    <a:cubicBezTo>
                      <a:pt x="187643" y="340043"/>
                      <a:pt x="170498" y="341948"/>
                      <a:pt x="151448" y="341948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3AF5421C-FEE6-6B50-7DE5-DC195E9A1924}"/>
                  </a:ext>
                </a:extLst>
              </p:cNvPr>
              <p:cNvSpPr/>
              <p:nvPr/>
            </p:nvSpPr>
            <p:spPr>
              <a:xfrm>
                <a:off x="7896225" y="4326254"/>
                <a:ext cx="319087" cy="333375"/>
              </a:xfrm>
              <a:custGeom>
                <a:avLst/>
                <a:gdLst>
                  <a:gd name="connsiteX0" fmla="*/ 0 w 319087"/>
                  <a:gd name="connsiteY0" fmla="*/ 333375 h 333375"/>
                  <a:gd name="connsiteX1" fmla="*/ 0 w 319087"/>
                  <a:gd name="connsiteY1" fmla="*/ 304800 h 333375"/>
                  <a:gd name="connsiteX2" fmla="*/ 24765 w 319087"/>
                  <a:gd name="connsiteY2" fmla="*/ 300990 h 333375"/>
                  <a:gd name="connsiteX3" fmla="*/ 140970 w 319087"/>
                  <a:gd name="connsiteY3" fmla="*/ 0 h 333375"/>
                  <a:gd name="connsiteX4" fmla="*/ 180023 w 319087"/>
                  <a:gd name="connsiteY4" fmla="*/ 0 h 333375"/>
                  <a:gd name="connsiteX5" fmla="*/ 294323 w 319087"/>
                  <a:gd name="connsiteY5" fmla="*/ 300990 h 333375"/>
                  <a:gd name="connsiteX6" fmla="*/ 319088 w 319087"/>
                  <a:gd name="connsiteY6" fmla="*/ 304800 h 333375"/>
                  <a:gd name="connsiteX7" fmla="*/ 319088 w 319087"/>
                  <a:gd name="connsiteY7" fmla="*/ 333375 h 333375"/>
                  <a:gd name="connsiteX8" fmla="*/ 223838 w 319087"/>
                  <a:gd name="connsiteY8" fmla="*/ 333375 h 333375"/>
                  <a:gd name="connsiteX9" fmla="*/ 223838 w 319087"/>
                  <a:gd name="connsiteY9" fmla="*/ 304800 h 333375"/>
                  <a:gd name="connsiteX10" fmla="*/ 248602 w 319087"/>
                  <a:gd name="connsiteY10" fmla="*/ 300038 h 333375"/>
                  <a:gd name="connsiteX11" fmla="*/ 226695 w 319087"/>
                  <a:gd name="connsiteY11" fmla="*/ 239077 h 333375"/>
                  <a:gd name="connsiteX12" fmla="*/ 93345 w 319087"/>
                  <a:gd name="connsiteY12" fmla="*/ 239077 h 333375"/>
                  <a:gd name="connsiteX13" fmla="*/ 70485 w 319087"/>
                  <a:gd name="connsiteY13" fmla="*/ 300038 h 333375"/>
                  <a:gd name="connsiteX14" fmla="*/ 95250 w 319087"/>
                  <a:gd name="connsiteY14" fmla="*/ 304800 h 333375"/>
                  <a:gd name="connsiteX15" fmla="*/ 95250 w 319087"/>
                  <a:gd name="connsiteY15" fmla="*/ 333375 h 333375"/>
                  <a:gd name="connsiteX16" fmla="*/ 0 w 319087"/>
                  <a:gd name="connsiteY16" fmla="*/ 333375 h 333375"/>
                  <a:gd name="connsiteX17" fmla="*/ 106680 w 319087"/>
                  <a:gd name="connsiteY17" fmla="*/ 200977 h 333375"/>
                  <a:gd name="connsiteX18" fmla="*/ 212407 w 319087"/>
                  <a:gd name="connsiteY18" fmla="*/ 200977 h 333375"/>
                  <a:gd name="connsiteX19" fmla="*/ 163830 w 319087"/>
                  <a:gd name="connsiteY19" fmla="*/ 65722 h 333375"/>
                  <a:gd name="connsiteX20" fmla="*/ 160973 w 319087"/>
                  <a:gd name="connsiteY20" fmla="*/ 58102 h 333375"/>
                  <a:gd name="connsiteX21" fmla="*/ 160020 w 319087"/>
                  <a:gd name="connsiteY21" fmla="*/ 58102 h 333375"/>
                  <a:gd name="connsiteX22" fmla="*/ 157163 w 319087"/>
                  <a:gd name="connsiteY22" fmla="*/ 65722 h 333375"/>
                  <a:gd name="connsiteX23" fmla="*/ 106680 w 319087"/>
                  <a:gd name="connsiteY23" fmla="*/ 200977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9087" h="333375">
                    <a:moveTo>
                      <a:pt x="0" y="333375"/>
                    </a:moveTo>
                    <a:lnTo>
                      <a:pt x="0" y="304800"/>
                    </a:lnTo>
                    <a:lnTo>
                      <a:pt x="24765" y="300990"/>
                    </a:lnTo>
                    <a:lnTo>
                      <a:pt x="140970" y="0"/>
                    </a:lnTo>
                    <a:lnTo>
                      <a:pt x="180023" y="0"/>
                    </a:lnTo>
                    <a:lnTo>
                      <a:pt x="294323" y="300990"/>
                    </a:lnTo>
                    <a:lnTo>
                      <a:pt x="319088" y="304800"/>
                    </a:lnTo>
                    <a:lnTo>
                      <a:pt x="319088" y="333375"/>
                    </a:lnTo>
                    <a:lnTo>
                      <a:pt x="223838" y="333375"/>
                    </a:lnTo>
                    <a:lnTo>
                      <a:pt x="223838" y="304800"/>
                    </a:lnTo>
                    <a:lnTo>
                      <a:pt x="248602" y="300038"/>
                    </a:lnTo>
                    <a:lnTo>
                      <a:pt x="226695" y="239077"/>
                    </a:lnTo>
                    <a:lnTo>
                      <a:pt x="93345" y="239077"/>
                    </a:lnTo>
                    <a:lnTo>
                      <a:pt x="70485" y="300038"/>
                    </a:lnTo>
                    <a:lnTo>
                      <a:pt x="95250" y="304800"/>
                    </a:lnTo>
                    <a:lnTo>
                      <a:pt x="95250" y="333375"/>
                    </a:lnTo>
                    <a:lnTo>
                      <a:pt x="0" y="333375"/>
                    </a:lnTo>
                    <a:close/>
                    <a:moveTo>
                      <a:pt x="106680" y="200977"/>
                    </a:moveTo>
                    <a:lnTo>
                      <a:pt x="212407" y="200977"/>
                    </a:lnTo>
                    <a:lnTo>
                      <a:pt x="163830" y="65722"/>
                    </a:lnTo>
                    <a:lnTo>
                      <a:pt x="160973" y="58102"/>
                    </a:lnTo>
                    <a:lnTo>
                      <a:pt x="160020" y="58102"/>
                    </a:lnTo>
                    <a:lnTo>
                      <a:pt x="157163" y="65722"/>
                    </a:lnTo>
                    <a:lnTo>
                      <a:pt x="106680" y="20097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2876BB0F-B294-8362-44D2-B7352175E413}"/>
                  </a:ext>
                </a:extLst>
              </p:cNvPr>
              <p:cNvSpPr/>
              <p:nvPr/>
            </p:nvSpPr>
            <p:spPr>
              <a:xfrm>
                <a:off x="8284844" y="4327206"/>
                <a:ext cx="277177" cy="332422"/>
              </a:xfrm>
              <a:custGeom>
                <a:avLst/>
                <a:gdLst>
                  <a:gd name="connsiteX0" fmla="*/ 0 w 277177"/>
                  <a:gd name="connsiteY0" fmla="*/ 332423 h 332422"/>
                  <a:gd name="connsiteX1" fmla="*/ 0 w 277177"/>
                  <a:gd name="connsiteY1" fmla="*/ 303848 h 332422"/>
                  <a:gd name="connsiteX2" fmla="*/ 37148 w 277177"/>
                  <a:gd name="connsiteY2" fmla="*/ 297180 h 332422"/>
                  <a:gd name="connsiteX3" fmla="*/ 37148 w 277177"/>
                  <a:gd name="connsiteY3" fmla="*/ 35243 h 332422"/>
                  <a:gd name="connsiteX4" fmla="*/ 0 w 277177"/>
                  <a:gd name="connsiteY4" fmla="*/ 28575 h 332422"/>
                  <a:gd name="connsiteX5" fmla="*/ 0 w 277177"/>
                  <a:gd name="connsiteY5" fmla="*/ 0 h 332422"/>
                  <a:gd name="connsiteX6" fmla="*/ 37148 w 277177"/>
                  <a:gd name="connsiteY6" fmla="*/ 0 h 332422"/>
                  <a:gd name="connsiteX7" fmla="*/ 130493 w 277177"/>
                  <a:gd name="connsiteY7" fmla="*/ 0 h 332422"/>
                  <a:gd name="connsiteX8" fmla="*/ 207645 w 277177"/>
                  <a:gd name="connsiteY8" fmla="*/ 20955 h 332422"/>
                  <a:gd name="connsiteX9" fmla="*/ 259080 w 277177"/>
                  <a:gd name="connsiteY9" fmla="*/ 79058 h 332422"/>
                  <a:gd name="connsiteX10" fmla="*/ 277178 w 277177"/>
                  <a:gd name="connsiteY10" fmla="*/ 162878 h 332422"/>
                  <a:gd name="connsiteX11" fmla="*/ 277178 w 277177"/>
                  <a:gd name="connsiteY11" fmla="*/ 169545 h 332422"/>
                  <a:gd name="connsiteX12" fmla="*/ 260032 w 277177"/>
                  <a:gd name="connsiteY12" fmla="*/ 252413 h 332422"/>
                  <a:gd name="connsiteX13" fmla="*/ 210503 w 277177"/>
                  <a:gd name="connsiteY13" fmla="*/ 310515 h 332422"/>
                  <a:gd name="connsiteX14" fmla="*/ 134303 w 277177"/>
                  <a:gd name="connsiteY14" fmla="*/ 331470 h 332422"/>
                  <a:gd name="connsiteX15" fmla="*/ 0 w 277177"/>
                  <a:gd name="connsiteY15" fmla="*/ 331470 h 332422"/>
                  <a:gd name="connsiteX16" fmla="*/ 81915 w 277177"/>
                  <a:gd name="connsiteY16" fmla="*/ 297180 h 332422"/>
                  <a:gd name="connsiteX17" fmla="*/ 129540 w 277177"/>
                  <a:gd name="connsiteY17" fmla="*/ 297180 h 332422"/>
                  <a:gd name="connsiteX18" fmla="*/ 183832 w 277177"/>
                  <a:gd name="connsiteY18" fmla="*/ 280035 h 332422"/>
                  <a:gd name="connsiteX19" fmla="*/ 219075 w 277177"/>
                  <a:gd name="connsiteY19" fmla="*/ 234315 h 332422"/>
                  <a:gd name="connsiteX20" fmla="*/ 231457 w 277177"/>
                  <a:gd name="connsiteY20" fmla="*/ 170498 h 332422"/>
                  <a:gd name="connsiteX21" fmla="*/ 231457 w 277177"/>
                  <a:gd name="connsiteY21" fmla="*/ 162878 h 332422"/>
                  <a:gd name="connsiteX22" fmla="*/ 219075 w 277177"/>
                  <a:gd name="connsiteY22" fmla="*/ 98108 h 332422"/>
                  <a:gd name="connsiteX23" fmla="*/ 183832 w 277177"/>
                  <a:gd name="connsiteY23" fmla="*/ 52388 h 332422"/>
                  <a:gd name="connsiteX24" fmla="*/ 129540 w 277177"/>
                  <a:gd name="connsiteY24" fmla="*/ 35243 h 332422"/>
                  <a:gd name="connsiteX25" fmla="*/ 81915 w 277177"/>
                  <a:gd name="connsiteY25" fmla="*/ 35243 h 332422"/>
                  <a:gd name="connsiteX26" fmla="*/ 81915 w 277177"/>
                  <a:gd name="connsiteY26" fmla="*/ 297180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7177" h="332422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130493" y="0"/>
                    </a:lnTo>
                    <a:cubicBezTo>
                      <a:pt x="160020" y="0"/>
                      <a:pt x="185738" y="6668"/>
                      <a:pt x="207645" y="20955"/>
                    </a:cubicBezTo>
                    <a:cubicBezTo>
                      <a:pt x="229553" y="35243"/>
                      <a:pt x="246698" y="54293"/>
                      <a:pt x="259080" y="79058"/>
                    </a:cubicBezTo>
                    <a:cubicBezTo>
                      <a:pt x="271463" y="103823"/>
                      <a:pt x="277178" y="131445"/>
                      <a:pt x="277178" y="162878"/>
                    </a:cubicBezTo>
                    <a:lnTo>
                      <a:pt x="277178" y="169545"/>
                    </a:lnTo>
                    <a:cubicBezTo>
                      <a:pt x="277178" y="200025"/>
                      <a:pt x="271463" y="227648"/>
                      <a:pt x="260032" y="252413"/>
                    </a:cubicBezTo>
                    <a:cubicBezTo>
                      <a:pt x="248603" y="277178"/>
                      <a:pt x="231457" y="296228"/>
                      <a:pt x="210503" y="310515"/>
                    </a:cubicBezTo>
                    <a:cubicBezTo>
                      <a:pt x="188595" y="324803"/>
                      <a:pt x="163830" y="331470"/>
                      <a:pt x="134303" y="331470"/>
                    </a:cubicBezTo>
                    <a:lnTo>
                      <a:pt x="0" y="331470"/>
                    </a:lnTo>
                    <a:close/>
                    <a:moveTo>
                      <a:pt x="81915" y="297180"/>
                    </a:moveTo>
                    <a:lnTo>
                      <a:pt x="129540" y="297180"/>
                    </a:lnTo>
                    <a:cubicBezTo>
                      <a:pt x="150495" y="297180"/>
                      <a:pt x="168593" y="291465"/>
                      <a:pt x="183832" y="280035"/>
                    </a:cubicBezTo>
                    <a:cubicBezTo>
                      <a:pt x="199073" y="268605"/>
                      <a:pt x="210503" y="253365"/>
                      <a:pt x="219075" y="234315"/>
                    </a:cubicBezTo>
                    <a:cubicBezTo>
                      <a:pt x="227648" y="215265"/>
                      <a:pt x="231457" y="193358"/>
                      <a:pt x="231457" y="170498"/>
                    </a:cubicBezTo>
                    <a:lnTo>
                      <a:pt x="231457" y="162878"/>
                    </a:lnTo>
                    <a:cubicBezTo>
                      <a:pt x="231457" y="139065"/>
                      <a:pt x="227648" y="117158"/>
                      <a:pt x="219075" y="98108"/>
                    </a:cubicBezTo>
                    <a:cubicBezTo>
                      <a:pt x="210503" y="79058"/>
                      <a:pt x="199073" y="63818"/>
                      <a:pt x="183832" y="52388"/>
                    </a:cubicBezTo>
                    <a:cubicBezTo>
                      <a:pt x="168593" y="40958"/>
                      <a:pt x="150495" y="35243"/>
                      <a:pt x="129540" y="35243"/>
                    </a:cubicBezTo>
                    <a:lnTo>
                      <a:pt x="81915" y="35243"/>
                    </a:lnTo>
                    <a:lnTo>
                      <a:pt x="81915" y="29718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71614F9B-AFBD-F068-D764-A09C86B31F49}"/>
                  </a:ext>
                </a:extLst>
              </p:cNvPr>
              <p:cNvSpPr/>
              <p:nvPr/>
            </p:nvSpPr>
            <p:spPr>
              <a:xfrm>
                <a:off x="8629650" y="4327206"/>
                <a:ext cx="254317" cy="333375"/>
              </a:xfrm>
              <a:custGeom>
                <a:avLst/>
                <a:gdLst>
                  <a:gd name="connsiteX0" fmla="*/ 0 w 254317"/>
                  <a:gd name="connsiteY0" fmla="*/ 332423 h 333375"/>
                  <a:gd name="connsiteX1" fmla="*/ 0 w 254317"/>
                  <a:gd name="connsiteY1" fmla="*/ 303848 h 333375"/>
                  <a:gd name="connsiteX2" fmla="*/ 37148 w 254317"/>
                  <a:gd name="connsiteY2" fmla="*/ 297180 h 333375"/>
                  <a:gd name="connsiteX3" fmla="*/ 37148 w 254317"/>
                  <a:gd name="connsiteY3" fmla="*/ 35243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2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8 h 333375"/>
                  <a:gd name="connsiteX14" fmla="*/ 82868 w 254317"/>
                  <a:gd name="connsiteY14" fmla="*/ 178118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8"/>
                    </a:lnTo>
                    <a:lnTo>
                      <a:pt x="82868" y="178118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2667812-B1A7-5D70-F458-A216DEE555B1}"/>
                  </a:ext>
                </a:extLst>
              </p:cNvPr>
              <p:cNvSpPr/>
              <p:nvPr/>
            </p:nvSpPr>
            <p:spPr>
              <a:xfrm>
                <a:off x="8966835" y="4327206"/>
                <a:ext cx="409575" cy="332422"/>
              </a:xfrm>
              <a:custGeom>
                <a:avLst/>
                <a:gdLst>
                  <a:gd name="connsiteX0" fmla="*/ 0 w 409575"/>
                  <a:gd name="connsiteY0" fmla="*/ 332423 h 332422"/>
                  <a:gd name="connsiteX1" fmla="*/ 0 w 409575"/>
                  <a:gd name="connsiteY1" fmla="*/ 303848 h 332422"/>
                  <a:gd name="connsiteX2" fmla="*/ 37147 w 409575"/>
                  <a:gd name="connsiteY2" fmla="*/ 297180 h 332422"/>
                  <a:gd name="connsiteX3" fmla="*/ 37147 w 409575"/>
                  <a:gd name="connsiteY3" fmla="*/ 35243 h 332422"/>
                  <a:gd name="connsiteX4" fmla="*/ 0 w 409575"/>
                  <a:gd name="connsiteY4" fmla="*/ 28575 h 332422"/>
                  <a:gd name="connsiteX5" fmla="*/ 0 w 409575"/>
                  <a:gd name="connsiteY5" fmla="*/ 0 h 332422"/>
                  <a:gd name="connsiteX6" fmla="*/ 37147 w 409575"/>
                  <a:gd name="connsiteY6" fmla="*/ 0 h 332422"/>
                  <a:gd name="connsiteX7" fmla="*/ 97155 w 409575"/>
                  <a:gd name="connsiteY7" fmla="*/ 0 h 332422"/>
                  <a:gd name="connsiteX8" fmla="*/ 204788 w 409575"/>
                  <a:gd name="connsiteY8" fmla="*/ 252413 h 332422"/>
                  <a:gd name="connsiteX9" fmla="*/ 205740 w 409575"/>
                  <a:gd name="connsiteY9" fmla="*/ 252413 h 332422"/>
                  <a:gd name="connsiteX10" fmla="*/ 309563 w 409575"/>
                  <a:gd name="connsiteY10" fmla="*/ 0 h 332422"/>
                  <a:gd name="connsiteX11" fmla="*/ 409575 w 409575"/>
                  <a:gd name="connsiteY11" fmla="*/ 0 h 332422"/>
                  <a:gd name="connsiteX12" fmla="*/ 409575 w 409575"/>
                  <a:gd name="connsiteY12" fmla="*/ 28575 h 332422"/>
                  <a:gd name="connsiteX13" fmla="*/ 372427 w 409575"/>
                  <a:gd name="connsiteY13" fmla="*/ 35243 h 332422"/>
                  <a:gd name="connsiteX14" fmla="*/ 372427 w 409575"/>
                  <a:gd name="connsiteY14" fmla="*/ 297180 h 332422"/>
                  <a:gd name="connsiteX15" fmla="*/ 409575 w 409575"/>
                  <a:gd name="connsiteY15" fmla="*/ 303848 h 332422"/>
                  <a:gd name="connsiteX16" fmla="*/ 409575 w 409575"/>
                  <a:gd name="connsiteY16" fmla="*/ 332423 h 332422"/>
                  <a:gd name="connsiteX17" fmla="*/ 289560 w 409575"/>
                  <a:gd name="connsiteY17" fmla="*/ 332423 h 332422"/>
                  <a:gd name="connsiteX18" fmla="*/ 289560 w 409575"/>
                  <a:gd name="connsiteY18" fmla="*/ 303848 h 332422"/>
                  <a:gd name="connsiteX19" fmla="*/ 328613 w 409575"/>
                  <a:gd name="connsiteY19" fmla="*/ 297180 h 332422"/>
                  <a:gd name="connsiteX20" fmla="*/ 328613 w 409575"/>
                  <a:gd name="connsiteY20" fmla="*/ 200978 h 332422"/>
                  <a:gd name="connsiteX21" fmla="*/ 328613 w 409575"/>
                  <a:gd name="connsiteY21" fmla="*/ 60960 h 332422"/>
                  <a:gd name="connsiteX22" fmla="*/ 327660 w 409575"/>
                  <a:gd name="connsiteY22" fmla="*/ 60960 h 332422"/>
                  <a:gd name="connsiteX23" fmla="*/ 219075 w 409575"/>
                  <a:gd name="connsiteY23" fmla="*/ 320993 h 332422"/>
                  <a:gd name="connsiteX24" fmla="*/ 189547 w 409575"/>
                  <a:gd name="connsiteY24" fmla="*/ 320993 h 332422"/>
                  <a:gd name="connsiteX25" fmla="*/ 78105 w 409575"/>
                  <a:gd name="connsiteY25" fmla="*/ 61913 h 332422"/>
                  <a:gd name="connsiteX26" fmla="*/ 77152 w 409575"/>
                  <a:gd name="connsiteY26" fmla="*/ 61913 h 332422"/>
                  <a:gd name="connsiteX27" fmla="*/ 79057 w 409575"/>
                  <a:gd name="connsiteY27" fmla="*/ 200978 h 332422"/>
                  <a:gd name="connsiteX28" fmla="*/ 79057 w 409575"/>
                  <a:gd name="connsiteY28" fmla="*/ 297180 h 332422"/>
                  <a:gd name="connsiteX29" fmla="*/ 119063 w 409575"/>
                  <a:gd name="connsiteY29" fmla="*/ 303848 h 332422"/>
                  <a:gd name="connsiteX30" fmla="*/ 119063 w 409575"/>
                  <a:gd name="connsiteY30" fmla="*/ 332423 h 332422"/>
                  <a:gd name="connsiteX31" fmla="*/ 0 w 409575"/>
                  <a:gd name="connsiteY31" fmla="*/ 332423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09575" h="332422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7" y="297180"/>
                    </a:lnTo>
                    <a:lnTo>
                      <a:pt x="37147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7" y="0"/>
                    </a:lnTo>
                    <a:lnTo>
                      <a:pt x="97155" y="0"/>
                    </a:lnTo>
                    <a:lnTo>
                      <a:pt x="204788" y="252413"/>
                    </a:lnTo>
                    <a:lnTo>
                      <a:pt x="205740" y="252413"/>
                    </a:lnTo>
                    <a:lnTo>
                      <a:pt x="309563" y="0"/>
                    </a:lnTo>
                    <a:lnTo>
                      <a:pt x="409575" y="0"/>
                    </a:lnTo>
                    <a:lnTo>
                      <a:pt x="409575" y="28575"/>
                    </a:lnTo>
                    <a:lnTo>
                      <a:pt x="372427" y="35243"/>
                    </a:lnTo>
                    <a:lnTo>
                      <a:pt x="372427" y="297180"/>
                    </a:lnTo>
                    <a:lnTo>
                      <a:pt x="409575" y="303848"/>
                    </a:lnTo>
                    <a:lnTo>
                      <a:pt x="409575" y="332423"/>
                    </a:lnTo>
                    <a:lnTo>
                      <a:pt x="289560" y="332423"/>
                    </a:lnTo>
                    <a:lnTo>
                      <a:pt x="289560" y="303848"/>
                    </a:lnTo>
                    <a:lnTo>
                      <a:pt x="328613" y="297180"/>
                    </a:lnTo>
                    <a:lnTo>
                      <a:pt x="328613" y="200978"/>
                    </a:lnTo>
                    <a:lnTo>
                      <a:pt x="328613" y="60960"/>
                    </a:lnTo>
                    <a:lnTo>
                      <a:pt x="327660" y="60960"/>
                    </a:lnTo>
                    <a:lnTo>
                      <a:pt x="219075" y="320993"/>
                    </a:lnTo>
                    <a:lnTo>
                      <a:pt x="189547" y="320993"/>
                    </a:lnTo>
                    <a:lnTo>
                      <a:pt x="78105" y="61913"/>
                    </a:lnTo>
                    <a:lnTo>
                      <a:pt x="77152" y="61913"/>
                    </a:lnTo>
                    <a:lnTo>
                      <a:pt x="79057" y="200978"/>
                    </a:lnTo>
                    <a:lnTo>
                      <a:pt x="79057" y="297180"/>
                    </a:lnTo>
                    <a:lnTo>
                      <a:pt x="119063" y="303848"/>
                    </a:lnTo>
                    <a:lnTo>
                      <a:pt x="119063" y="332423"/>
                    </a:lnTo>
                    <a:lnTo>
                      <a:pt x="0" y="33242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06156AA4-A410-A6C5-6A95-618EE9C0010A}"/>
                  </a:ext>
                </a:extLst>
              </p:cNvPr>
              <p:cNvSpPr/>
              <p:nvPr/>
            </p:nvSpPr>
            <p:spPr>
              <a:xfrm>
                <a:off x="9451657" y="4327206"/>
                <a:ext cx="120015" cy="332422"/>
              </a:xfrm>
              <a:custGeom>
                <a:avLst/>
                <a:gdLst>
                  <a:gd name="connsiteX0" fmla="*/ 0 w 120015"/>
                  <a:gd name="connsiteY0" fmla="*/ 332423 h 332422"/>
                  <a:gd name="connsiteX1" fmla="*/ 0 w 120015"/>
                  <a:gd name="connsiteY1" fmla="*/ 303848 h 332422"/>
                  <a:gd name="connsiteX2" fmla="*/ 37148 w 120015"/>
                  <a:gd name="connsiteY2" fmla="*/ 297180 h 332422"/>
                  <a:gd name="connsiteX3" fmla="*/ 37148 w 120015"/>
                  <a:gd name="connsiteY3" fmla="*/ 35243 h 332422"/>
                  <a:gd name="connsiteX4" fmla="*/ 0 w 120015"/>
                  <a:gd name="connsiteY4" fmla="*/ 28575 h 332422"/>
                  <a:gd name="connsiteX5" fmla="*/ 0 w 120015"/>
                  <a:gd name="connsiteY5" fmla="*/ 0 h 332422"/>
                  <a:gd name="connsiteX6" fmla="*/ 120015 w 120015"/>
                  <a:gd name="connsiteY6" fmla="*/ 0 h 332422"/>
                  <a:gd name="connsiteX7" fmla="*/ 120015 w 120015"/>
                  <a:gd name="connsiteY7" fmla="*/ 28575 h 332422"/>
                  <a:gd name="connsiteX8" fmla="*/ 82868 w 120015"/>
                  <a:gd name="connsiteY8" fmla="*/ 35243 h 332422"/>
                  <a:gd name="connsiteX9" fmla="*/ 82868 w 120015"/>
                  <a:gd name="connsiteY9" fmla="*/ 297180 h 332422"/>
                  <a:gd name="connsiteX10" fmla="*/ 120015 w 120015"/>
                  <a:gd name="connsiteY10" fmla="*/ 303848 h 332422"/>
                  <a:gd name="connsiteX11" fmla="*/ 120015 w 120015"/>
                  <a:gd name="connsiteY11" fmla="*/ 332423 h 332422"/>
                  <a:gd name="connsiteX12" fmla="*/ 0 w 120015"/>
                  <a:gd name="connsiteY12" fmla="*/ 332423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0015" h="332422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120015" y="0"/>
                    </a:lnTo>
                    <a:lnTo>
                      <a:pt x="120015" y="28575"/>
                    </a:lnTo>
                    <a:lnTo>
                      <a:pt x="82868" y="35243"/>
                    </a:lnTo>
                    <a:lnTo>
                      <a:pt x="82868" y="297180"/>
                    </a:lnTo>
                    <a:lnTo>
                      <a:pt x="120015" y="303848"/>
                    </a:lnTo>
                    <a:lnTo>
                      <a:pt x="120015" y="332423"/>
                    </a:lnTo>
                    <a:lnTo>
                      <a:pt x="0" y="33242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2A3B61AA-6A0E-89C5-5DCE-316BF657FD18}"/>
                  </a:ext>
                </a:extLst>
              </p:cNvPr>
              <p:cNvSpPr/>
              <p:nvPr/>
            </p:nvSpPr>
            <p:spPr>
              <a:xfrm>
                <a:off x="9643110" y="4322444"/>
                <a:ext cx="250507" cy="341947"/>
              </a:xfrm>
              <a:custGeom>
                <a:avLst/>
                <a:gdLst>
                  <a:gd name="connsiteX0" fmla="*/ 151447 w 250507"/>
                  <a:gd name="connsiteY0" fmla="*/ 341948 h 341947"/>
                  <a:gd name="connsiteX1" fmla="*/ 67627 w 250507"/>
                  <a:gd name="connsiteY1" fmla="*/ 320040 h 341947"/>
                  <a:gd name="connsiteX2" fmla="*/ 17145 w 250507"/>
                  <a:gd name="connsiteY2" fmla="*/ 260033 h 341947"/>
                  <a:gd name="connsiteX3" fmla="*/ 0 w 250507"/>
                  <a:gd name="connsiteY3" fmla="*/ 173355 h 341947"/>
                  <a:gd name="connsiteX4" fmla="*/ 0 w 250507"/>
                  <a:gd name="connsiteY4" fmla="*/ 168593 h 341947"/>
                  <a:gd name="connsiteX5" fmla="*/ 17145 w 250507"/>
                  <a:gd name="connsiteY5" fmla="*/ 81915 h 341947"/>
                  <a:gd name="connsiteX6" fmla="*/ 67627 w 250507"/>
                  <a:gd name="connsiteY6" fmla="*/ 21908 h 341947"/>
                  <a:gd name="connsiteX7" fmla="*/ 146685 w 250507"/>
                  <a:gd name="connsiteY7" fmla="*/ 0 h 341947"/>
                  <a:gd name="connsiteX8" fmla="*/ 205740 w 250507"/>
                  <a:gd name="connsiteY8" fmla="*/ 10478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3 h 341947"/>
                  <a:gd name="connsiteX11" fmla="*/ 214313 w 250507"/>
                  <a:gd name="connsiteY11" fmla="*/ 107633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8 h 341947"/>
                  <a:gd name="connsiteX18" fmla="*/ 45720 w 250507"/>
                  <a:gd name="connsiteY18" fmla="*/ 170498 h 341947"/>
                  <a:gd name="connsiteX19" fmla="*/ 45720 w 250507"/>
                  <a:gd name="connsiteY19" fmla="*/ 176213 h 341947"/>
                  <a:gd name="connsiteX20" fmla="*/ 58102 w 250507"/>
                  <a:gd name="connsiteY20" fmla="*/ 247650 h 341947"/>
                  <a:gd name="connsiteX21" fmla="*/ 94297 w 250507"/>
                  <a:gd name="connsiteY21" fmla="*/ 292418 h 341947"/>
                  <a:gd name="connsiteX22" fmla="*/ 152400 w 250507"/>
                  <a:gd name="connsiteY22" fmla="*/ 307658 h 341947"/>
                  <a:gd name="connsiteX23" fmla="*/ 183832 w 250507"/>
                  <a:gd name="connsiteY23" fmla="*/ 303848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8 h 341947"/>
                  <a:gd name="connsiteX26" fmla="*/ 249555 w 250507"/>
                  <a:gd name="connsiteY26" fmla="*/ 246698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7 w 250507"/>
                  <a:gd name="connsiteY29" fmla="*/ 341948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7" y="341948"/>
                    </a:moveTo>
                    <a:cubicBezTo>
                      <a:pt x="118110" y="341948"/>
                      <a:pt x="90488" y="334328"/>
                      <a:pt x="67627" y="320040"/>
                    </a:cubicBezTo>
                    <a:cubicBezTo>
                      <a:pt x="45720" y="305753"/>
                      <a:pt x="28575" y="285750"/>
                      <a:pt x="17145" y="260033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3"/>
                    </a:lnTo>
                    <a:cubicBezTo>
                      <a:pt x="0" y="136208"/>
                      <a:pt x="5715" y="106680"/>
                      <a:pt x="17145" y="81915"/>
                    </a:cubicBezTo>
                    <a:cubicBezTo>
                      <a:pt x="28575" y="56198"/>
                      <a:pt x="45720" y="36195"/>
                      <a:pt x="67627" y="21908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2" y="0"/>
                      <a:pt x="187642" y="3810"/>
                      <a:pt x="205740" y="10478"/>
                    </a:cubicBezTo>
                    <a:cubicBezTo>
                      <a:pt x="223838" y="17145"/>
                      <a:pt x="238125" y="25718"/>
                      <a:pt x="250507" y="36195"/>
                    </a:cubicBezTo>
                    <a:lnTo>
                      <a:pt x="250507" y="107633"/>
                    </a:lnTo>
                    <a:lnTo>
                      <a:pt x="214313" y="107633"/>
                    </a:lnTo>
                    <a:lnTo>
                      <a:pt x="209550" y="55245"/>
                    </a:lnTo>
                    <a:cubicBezTo>
                      <a:pt x="204788" y="51435"/>
                      <a:pt x="199072" y="48578"/>
                      <a:pt x="192405" y="45720"/>
                    </a:cubicBezTo>
                    <a:cubicBezTo>
                      <a:pt x="185738" y="42863"/>
                      <a:pt x="179070" y="40958"/>
                      <a:pt x="171450" y="40005"/>
                    </a:cubicBezTo>
                    <a:cubicBezTo>
                      <a:pt x="163830" y="39053"/>
                      <a:pt x="155257" y="38100"/>
                      <a:pt x="146685" y="38100"/>
                    </a:cubicBezTo>
                    <a:cubicBezTo>
                      <a:pt x="124777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8"/>
                    </a:cubicBezTo>
                    <a:cubicBezTo>
                      <a:pt x="49530" y="121920"/>
                      <a:pt x="45720" y="144780"/>
                      <a:pt x="45720" y="170498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8"/>
                      <a:pt x="58102" y="247650"/>
                    </a:cubicBezTo>
                    <a:cubicBezTo>
                      <a:pt x="66675" y="267653"/>
                      <a:pt x="78105" y="282893"/>
                      <a:pt x="94297" y="292418"/>
                    </a:cubicBezTo>
                    <a:cubicBezTo>
                      <a:pt x="110490" y="302895"/>
                      <a:pt x="129540" y="307658"/>
                      <a:pt x="152400" y="307658"/>
                    </a:cubicBezTo>
                    <a:cubicBezTo>
                      <a:pt x="162877" y="307658"/>
                      <a:pt x="173355" y="306705"/>
                      <a:pt x="183832" y="303848"/>
                    </a:cubicBezTo>
                    <a:cubicBezTo>
                      <a:pt x="194310" y="300990"/>
                      <a:pt x="202882" y="298133"/>
                      <a:pt x="209550" y="293370"/>
                    </a:cubicBezTo>
                    <a:lnTo>
                      <a:pt x="214313" y="246698"/>
                    </a:lnTo>
                    <a:lnTo>
                      <a:pt x="249555" y="246698"/>
                    </a:lnTo>
                    <a:lnTo>
                      <a:pt x="249555" y="319088"/>
                    </a:lnTo>
                    <a:cubicBezTo>
                      <a:pt x="237172" y="326708"/>
                      <a:pt x="221932" y="333375"/>
                      <a:pt x="204788" y="337185"/>
                    </a:cubicBezTo>
                    <a:cubicBezTo>
                      <a:pt x="187642" y="340043"/>
                      <a:pt x="169545" y="341948"/>
                      <a:pt x="151447" y="341948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C69689F1-EF52-02D8-CC45-49C3CDEFC2FC}"/>
                  </a:ext>
                </a:extLst>
              </p:cNvPr>
              <p:cNvSpPr/>
              <p:nvPr/>
            </p:nvSpPr>
            <p:spPr>
              <a:xfrm>
                <a:off x="7198994" y="4816792"/>
                <a:ext cx="254317" cy="333375"/>
              </a:xfrm>
              <a:custGeom>
                <a:avLst/>
                <a:gdLst>
                  <a:gd name="connsiteX0" fmla="*/ 0 w 254317"/>
                  <a:gd name="connsiteY0" fmla="*/ 332422 h 333375"/>
                  <a:gd name="connsiteX1" fmla="*/ 0 w 254317"/>
                  <a:gd name="connsiteY1" fmla="*/ 303847 h 333375"/>
                  <a:gd name="connsiteX2" fmla="*/ 37148 w 254317"/>
                  <a:gd name="connsiteY2" fmla="*/ 297180 h 333375"/>
                  <a:gd name="connsiteX3" fmla="*/ 37148 w 254317"/>
                  <a:gd name="connsiteY3" fmla="*/ 35242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3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7 h 333375"/>
                  <a:gd name="connsiteX14" fmla="*/ 82868 w 254317"/>
                  <a:gd name="connsiteY14" fmla="*/ 178117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3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7"/>
                    </a:lnTo>
                    <a:lnTo>
                      <a:pt x="82868" y="178117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8B6CA8C-1369-4D3B-4902-4B85E77882CF}"/>
                  </a:ext>
                </a:extLst>
              </p:cNvPr>
              <p:cNvSpPr/>
              <p:nvPr/>
            </p:nvSpPr>
            <p:spPr>
              <a:xfrm>
                <a:off x="7532369" y="4817744"/>
                <a:ext cx="311467" cy="331469"/>
              </a:xfrm>
              <a:custGeom>
                <a:avLst/>
                <a:gdLst>
                  <a:gd name="connsiteX0" fmla="*/ 0 w 311467"/>
                  <a:gd name="connsiteY0" fmla="*/ 331470 h 331469"/>
                  <a:gd name="connsiteX1" fmla="*/ 0 w 311467"/>
                  <a:gd name="connsiteY1" fmla="*/ 302895 h 331469"/>
                  <a:gd name="connsiteX2" fmla="*/ 28575 w 311467"/>
                  <a:gd name="connsiteY2" fmla="*/ 298132 h 331469"/>
                  <a:gd name="connsiteX3" fmla="*/ 131445 w 311467"/>
                  <a:gd name="connsiteY3" fmla="*/ 162878 h 331469"/>
                  <a:gd name="connsiteX4" fmla="*/ 36195 w 311467"/>
                  <a:gd name="connsiteY4" fmla="*/ 33338 h 331469"/>
                  <a:gd name="connsiteX5" fmla="*/ 7620 w 311467"/>
                  <a:gd name="connsiteY5" fmla="*/ 28575 h 331469"/>
                  <a:gd name="connsiteX6" fmla="*/ 7620 w 311467"/>
                  <a:gd name="connsiteY6" fmla="*/ 0 h 331469"/>
                  <a:gd name="connsiteX7" fmla="*/ 115253 w 311467"/>
                  <a:gd name="connsiteY7" fmla="*/ 0 h 331469"/>
                  <a:gd name="connsiteX8" fmla="*/ 115253 w 311467"/>
                  <a:gd name="connsiteY8" fmla="*/ 28575 h 331469"/>
                  <a:gd name="connsiteX9" fmla="*/ 83820 w 311467"/>
                  <a:gd name="connsiteY9" fmla="*/ 31433 h 331469"/>
                  <a:gd name="connsiteX10" fmla="*/ 157163 w 311467"/>
                  <a:gd name="connsiteY10" fmla="*/ 134303 h 331469"/>
                  <a:gd name="connsiteX11" fmla="*/ 226695 w 311467"/>
                  <a:gd name="connsiteY11" fmla="*/ 31433 h 331469"/>
                  <a:gd name="connsiteX12" fmla="*/ 194310 w 311467"/>
                  <a:gd name="connsiteY12" fmla="*/ 28575 h 331469"/>
                  <a:gd name="connsiteX13" fmla="*/ 194310 w 311467"/>
                  <a:gd name="connsiteY13" fmla="*/ 0 h 331469"/>
                  <a:gd name="connsiteX14" fmla="*/ 302895 w 311467"/>
                  <a:gd name="connsiteY14" fmla="*/ 0 h 331469"/>
                  <a:gd name="connsiteX15" fmla="*/ 302895 w 311467"/>
                  <a:gd name="connsiteY15" fmla="*/ 28575 h 331469"/>
                  <a:gd name="connsiteX16" fmla="*/ 272415 w 311467"/>
                  <a:gd name="connsiteY16" fmla="*/ 33338 h 331469"/>
                  <a:gd name="connsiteX17" fmla="*/ 181928 w 311467"/>
                  <a:gd name="connsiteY17" fmla="*/ 162878 h 331469"/>
                  <a:gd name="connsiteX18" fmla="*/ 281940 w 311467"/>
                  <a:gd name="connsiteY18" fmla="*/ 298132 h 331469"/>
                  <a:gd name="connsiteX19" fmla="*/ 311468 w 311467"/>
                  <a:gd name="connsiteY19" fmla="*/ 302895 h 331469"/>
                  <a:gd name="connsiteX20" fmla="*/ 311468 w 311467"/>
                  <a:gd name="connsiteY20" fmla="*/ 331470 h 331469"/>
                  <a:gd name="connsiteX21" fmla="*/ 201930 w 311467"/>
                  <a:gd name="connsiteY21" fmla="*/ 331470 h 331469"/>
                  <a:gd name="connsiteX22" fmla="*/ 201930 w 311467"/>
                  <a:gd name="connsiteY22" fmla="*/ 302895 h 331469"/>
                  <a:gd name="connsiteX23" fmla="*/ 234315 w 311467"/>
                  <a:gd name="connsiteY23" fmla="*/ 300038 h 331469"/>
                  <a:gd name="connsiteX24" fmla="*/ 155257 w 311467"/>
                  <a:gd name="connsiteY24" fmla="*/ 191453 h 331469"/>
                  <a:gd name="connsiteX25" fmla="*/ 76200 w 311467"/>
                  <a:gd name="connsiteY25" fmla="*/ 300038 h 331469"/>
                  <a:gd name="connsiteX26" fmla="*/ 106680 w 311467"/>
                  <a:gd name="connsiteY26" fmla="*/ 302895 h 331469"/>
                  <a:gd name="connsiteX27" fmla="*/ 106680 w 311467"/>
                  <a:gd name="connsiteY27" fmla="*/ 331470 h 331469"/>
                  <a:gd name="connsiteX28" fmla="*/ 0 w 311467"/>
                  <a:gd name="connsiteY28" fmla="*/ 331470 h 331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1467" h="331469">
                    <a:moveTo>
                      <a:pt x="0" y="331470"/>
                    </a:moveTo>
                    <a:lnTo>
                      <a:pt x="0" y="302895"/>
                    </a:lnTo>
                    <a:lnTo>
                      <a:pt x="28575" y="298132"/>
                    </a:lnTo>
                    <a:lnTo>
                      <a:pt x="131445" y="162878"/>
                    </a:lnTo>
                    <a:lnTo>
                      <a:pt x="36195" y="33338"/>
                    </a:lnTo>
                    <a:lnTo>
                      <a:pt x="7620" y="28575"/>
                    </a:lnTo>
                    <a:lnTo>
                      <a:pt x="7620" y="0"/>
                    </a:lnTo>
                    <a:lnTo>
                      <a:pt x="115253" y="0"/>
                    </a:lnTo>
                    <a:lnTo>
                      <a:pt x="115253" y="28575"/>
                    </a:lnTo>
                    <a:lnTo>
                      <a:pt x="83820" y="31433"/>
                    </a:lnTo>
                    <a:lnTo>
                      <a:pt x="157163" y="134303"/>
                    </a:lnTo>
                    <a:lnTo>
                      <a:pt x="226695" y="31433"/>
                    </a:lnTo>
                    <a:lnTo>
                      <a:pt x="194310" y="28575"/>
                    </a:lnTo>
                    <a:lnTo>
                      <a:pt x="194310" y="0"/>
                    </a:lnTo>
                    <a:lnTo>
                      <a:pt x="302895" y="0"/>
                    </a:lnTo>
                    <a:lnTo>
                      <a:pt x="302895" y="28575"/>
                    </a:lnTo>
                    <a:lnTo>
                      <a:pt x="272415" y="33338"/>
                    </a:lnTo>
                    <a:lnTo>
                      <a:pt x="181928" y="162878"/>
                    </a:lnTo>
                    <a:lnTo>
                      <a:pt x="281940" y="298132"/>
                    </a:lnTo>
                    <a:lnTo>
                      <a:pt x="311468" y="302895"/>
                    </a:lnTo>
                    <a:lnTo>
                      <a:pt x="311468" y="331470"/>
                    </a:lnTo>
                    <a:lnTo>
                      <a:pt x="201930" y="331470"/>
                    </a:lnTo>
                    <a:lnTo>
                      <a:pt x="201930" y="302895"/>
                    </a:lnTo>
                    <a:lnTo>
                      <a:pt x="234315" y="300038"/>
                    </a:lnTo>
                    <a:lnTo>
                      <a:pt x="155257" y="191453"/>
                    </a:lnTo>
                    <a:lnTo>
                      <a:pt x="76200" y="300038"/>
                    </a:lnTo>
                    <a:lnTo>
                      <a:pt x="106680" y="302895"/>
                    </a:lnTo>
                    <a:lnTo>
                      <a:pt x="106680" y="331470"/>
                    </a:lnTo>
                    <a:lnTo>
                      <a:pt x="0" y="33147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4C1660CF-4EAB-F69A-C3EF-6B8E3BB9A2F6}"/>
                  </a:ext>
                </a:extLst>
              </p:cNvPr>
              <p:cNvSpPr/>
              <p:nvPr/>
            </p:nvSpPr>
            <p:spPr>
              <a:xfrm>
                <a:off x="7902892" y="4812029"/>
                <a:ext cx="250507" cy="341947"/>
              </a:xfrm>
              <a:custGeom>
                <a:avLst/>
                <a:gdLst>
                  <a:gd name="connsiteX0" fmla="*/ 151447 w 250507"/>
                  <a:gd name="connsiteY0" fmla="*/ 341947 h 341947"/>
                  <a:gd name="connsiteX1" fmla="*/ 67627 w 250507"/>
                  <a:gd name="connsiteY1" fmla="*/ 320040 h 341947"/>
                  <a:gd name="connsiteX2" fmla="*/ 17145 w 250507"/>
                  <a:gd name="connsiteY2" fmla="*/ 260032 h 341947"/>
                  <a:gd name="connsiteX3" fmla="*/ 0 w 250507"/>
                  <a:gd name="connsiteY3" fmla="*/ 173355 h 341947"/>
                  <a:gd name="connsiteX4" fmla="*/ 0 w 250507"/>
                  <a:gd name="connsiteY4" fmla="*/ 168592 h 341947"/>
                  <a:gd name="connsiteX5" fmla="*/ 17145 w 250507"/>
                  <a:gd name="connsiteY5" fmla="*/ 81915 h 341947"/>
                  <a:gd name="connsiteX6" fmla="*/ 67627 w 250507"/>
                  <a:gd name="connsiteY6" fmla="*/ 21907 h 341947"/>
                  <a:gd name="connsiteX7" fmla="*/ 146685 w 250507"/>
                  <a:gd name="connsiteY7" fmla="*/ 0 h 341947"/>
                  <a:gd name="connsiteX8" fmla="*/ 205740 w 250507"/>
                  <a:gd name="connsiteY8" fmla="*/ 10477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2 h 341947"/>
                  <a:gd name="connsiteX11" fmla="*/ 214313 w 250507"/>
                  <a:gd name="connsiteY11" fmla="*/ 107632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7 h 341947"/>
                  <a:gd name="connsiteX18" fmla="*/ 45720 w 250507"/>
                  <a:gd name="connsiteY18" fmla="*/ 170497 h 341947"/>
                  <a:gd name="connsiteX19" fmla="*/ 45720 w 250507"/>
                  <a:gd name="connsiteY19" fmla="*/ 176213 h 341947"/>
                  <a:gd name="connsiteX20" fmla="*/ 58102 w 250507"/>
                  <a:gd name="connsiteY20" fmla="*/ 247650 h 341947"/>
                  <a:gd name="connsiteX21" fmla="*/ 94297 w 250507"/>
                  <a:gd name="connsiteY21" fmla="*/ 292418 h 341947"/>
                  <a:gd name="connsiteX22" fmla="*/ 152400 w 250507"/>
                  <a:gd name="connsiteY22" fmla="*/ 307657 h 341947"/>
                  <a:gd name="connsiteX23" fmla="*/ 183832 w 250507"/>
                  <a:gd name="connsiteY23" fmla="*/ 303847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7 h 341947"/>
                  <a:gd name="connsiteX26" fmla="*/ 249555 w 250507"/>
                  <a:gd name="connsiteY26" fmla="*/ 246697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7 w 250507"/>
                  <a:gd name="connsiteY29" fmla="*/ 341947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7" y="341947"/>
                    </a:moveTo>
                    <a:cubicBezTo>
                      <a:pt x="118110" y="341947"/>
                      <a:pt x="90488" y="334327"/>
                      <a:pt x="67627" y="320040"/>
                    </a:cubicBezTo>
                    <a:cubicBezTo>
                      <a:pt x="45720" y="305752"/>
                      <a:pt x="28575" y="285750"/>
                      <a:pt x="17145" y="260032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2"/>
                    </a:lnTo>
                    <a:cubicBezTo>
                      <a:pt x="0" y="136207"/>
                      <a:pt x="5715" y="106680"/>
                      <a:pt x="17145" y="81915"/>
                    </a:cubicBezTo>
                    <a:cubicBezTo>
                      <a:pt x="28575" y="56197"/>
                      <a:pt x="45720" y="36195"/>
                      <a:pt x="67627" y="21907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3" y="0"/>
                      <a:pt x="187643" y="3810"/>
                      <a:pt x="205740" y="10477"/>
                    </a:cubicBezTo>
                    <a:cubicBezTo>
                      <a:pt x="223838" y="17145"/>
                      <a:pt x="238125" y="25717"/>
                      <a:pt x="250507" y="36195"/>
                    </a:cubicBezTo>
                    <a:lnTo>
                      <a:pt x="250507" y="107632"/>
                    </a:lnTo>
                    <a:lnTo>
                      <a:pt x="214313" y="107632"/>
                    </a:lnTo>
                    <a:lnTo>
                      <a:pt x="209550" y="55245"/>
                    </a:lnTo>
                    <a:cubicBezTo>
                      <a:pt x="204788" y="51435"/>
                      <a:pt x="199072" y="48577"/>
                      <a:pt x="192405" y="45720"/>
                    </a:cubicBezTo>
                    <a:cubicBezTo>
                      <a:pt x="185738" y="42863"/>
                      <a:pt x="179070" y="40957"/>
                      <a:pt x="171450" y="40005"/>
                    </a:cubicBezTo>
                    <a:cubicBezTo>
                      <a:pt x="163830" y="39052"/>
                      <a:pt x="155257" y="38100"/>
                      <a:pt x="146685" y="38100"/>
                    </a:cubicBezTo>
                    <a:cubicBezTo>
                      <a:pt x="124777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7"/>
                    </a:cubicBezTo>
                    <a:cubicBezTo>
                      <a:pt x="49530" y="121920"/>
                      <a:pt x="45720" y="144780"/>
                      <a:pt x="45720" y="170497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7"/>
                      <a:pt x="58102" y="247650"/>
                    </a:cubicBezTo>
                    <a:cubicBezTo>
                      <a:pt x="66675" y="267652"/>
                      <a:pt x="78105" y="282893"/>
                      <a:pt x="94297" y="292418"/>
                    </a:cubicBezTo>
                    <a:cubicBezTo>
                      <a:pt x="110490" y="302895"/>
                      <a:pt x="129540" y="307657"/>
                      <a:pt x="152400" y="307657"/>
                    </a:cubicBezTo>
                    <a:cubicBezTo>
                      <a:pt x="162877" y="307657"/>
                      <a:pt x="173355" y="306705"/>
                      <a:pt x="183832" y="303847"/>
                    </a:cubicBezTo>
                    <a:cubicBezTo>
                      <a:pt x="194310" y="300990"/>
                      <a:pt x="202882" y="298132"/>
                      <a:pt x="209550" y="293370"/>
                    </a:cubicBezTo>
                    <a:lnTo>
                      <a:pt x="214313" y="246697"/>
                    </a:lnTo>
                    <a:lnTo>
                      <a:pt x="249555" y="246697"/>
                    </a:lnTo>
                    <a:lnTo>
                      <a:pt x="249555" y="319088"/>
                    </a:lnTo>
                    <a:cubicBezTo>
                      <a:pt x="237172" y="326707"/>
                      <a:pt x="221932" y="333375"/>
                      <a:pt x="204788" y="337185"/>
                    </a:cubicBezTo>
                    <a:cubicBezTo>
                      <a:pt x="187643" y="340043"/>
                      <a:pt x="170497" y="341947"/>
                      <a:pt x="151447" y="341947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0F320441-952F-0FB5-0648-D8FDEF64E161}"/>
                  </a:ext>
                </a:extLst>
              </p:cNvPr>
              <p:cNvSpPr/>
              <p:nvPr/>
            </p:nvSpPr>
            <p:spPr>
              <a:xfrm>
                <a:off x="8234362" y="4816792"/>
                <a:ext cx="253364" cy="333375"/>
              </a:xfrm>
              <a:custGeom>
                <a:avLst/>
                <a:gdLst>
                  <a:gd name="connsiteX0" fmla="*/ 0 w 253364"/>
                  <a:gd name="connsiteY0" fmla="*/ 332422 h 333375"/>
                  <a:gd name="connsiteX1" fmla="*/ 0 w 253364"/>
                  <a:gd name="connsiteY1" fmla="*/ 303847 h 333375"/>
                  <a:gd name="connsiteX2" fmla="*/ 37148 w 253364"/>
                  <a:gd name="connsiteY2" fmla="*/ 297180 h 333375"/>
                  <a:gd name="connsiteX3" fmla="*/ 37148 w 253364"/>
                  <a:gd name="connsiteY3" fmla="*/ 35242 h 333375"/>
                  <a:gd name="connsiteX4" fmla="*/ 0 w 253364"/>
                  <a:gd name="connsiteY4" fmla="*/ 28575 h 333375"/>
                  <a:gd name="connsiteX5" fmla="*/ 0 w 253364"/>
                  <a:gd name="connsiteY5" fmla="*/ 0 h 333375"/>
                  <a:gd name="connsiteX6" fmla="*/ 246698 w 253364"/>
                  <a:gd name="connsiteY6" fmla="*/ 0 h 333375"/>
                  <a:gd name="connsiteX7" fmla="*/ 246698 w 253364"/>
                  <a:gd name="connsiteY7" fmla="*/ 80010 h 333375"/>
                  <a:gd name="connsiteX8" fmla="*/ 210502 w 253364"/>
                  <a:gd name="connsiteY8" fmla="*/ 80010 h 333375"/>
                  <a:gd name="connsiteX9" fmla="*/ 205740 w 253364"/>
                  <a:gd name="connsiteY9" fmla="*/ 34290 h 333375"/>
                  <a:gd name="connsiteX10" fmla="*/ 82868 w 253364"/>
                  <a:gd name="connsiteY10" fmla="*/ 34290 h 333375"/>
                  <a:gd name="connsiteX11" fmla="*/ 82868 w 253364"/>
                  <a:gd name="connsiteY11" fmla="*/ 142875 h 333375"/>
                  <a:gd name="connsiteX12" fmla="*/ 204788 w 253364"/>
                  <a:gd name="connsiteY12" fmla="*/ 142875 h 333375"/>
                  <a:gd name="connsiteX13" fmla="*/ 204788 w 253364"/>
                  <a:gd name="connsiteY13" fmla="*/ 178117 h 333375"/>
                  <a:gd name="connsiteX14" fmla="*/ 81915 w 253364"/>
                  <a:gd name="connsiteY14" fmla="*/ 178117 h 333375"/>
                  <a:gd name="connsiteX15" fmla="*/ 81915 w 253364"/>
                  <a:gd name="connsiteY15" fmla="*/ 299085 h 333375"/>
                  <a:gd name="connsiteX16" fmla="*/ 212407 w 253364"/>
                  <a:gd name="connsiteY16" fmla="*/ 299085 h 333375"/>
                  <a:gd name="connsiteX17" fmla="*/ 217170 w 253364"/>
                  <a:gd name="connsiteY17" fmla="*/ 253365 h 333375"/>
                  <a:gd name="connsiteX18" fmla="*/ 253365 w 253364"/>
                  <a:gd name="connsiteY18" fmla="*/ 253365 h 333375"/>
                  <a:gd name="connsiteX19" fmla="*/ 253365 w 253364"/>
                  <a:gd name="connsiteY19" fmla="*/ 333375 h 333375"/>
                  <a:gd name="connsiteX20" fmla="*/ 0 w 253364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3364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4788" y="142875"/>
                    </a:lnTo>
                    <a:lnTo>
                      <a:pt x="204788" y="178117"/>
                    </a:lnTo>
                    <a:lnTo>
                      <a:pt x="81915" y="178117"/>
                    </a:lnTo>
                    <a:lnTo>
                      <a:pt x="81915" y="299085"/>
                    </a:lnTo>
                    <a:lnTo>
                      <a:pt x="212407" y="299085"/>
                    </a:lnTo>
                    <a:lnTo>
                      <a:pt x="217170" y="253365"/>
                    </a:lnTo>
                    <a:lnTo>
                      <a:pt x="253365" y="253365"/>
                    </a:lnTo>
                    <a:lnTo>
                      <a:pt x="253365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0F674324-E068-490D-2FB5-F54D6AC8F638}"/>
                  </a:ext>
                </a:extLst>
              </p:cNvPr>
              <p:cNvSpPr/>
              <p:nvPr/>
            </p:nvSpPr>
            <p:spPr>
              <a:xfrm>
                <a:off x="8567737" y="4816792"/>
                <a:ext cx="240030" cy="332422"/>
              </a:xfrm>
              <a:custGeom>
                <a:avLst/>
                <a:gdLst>
                  <a:gd name="connsiteX0" fmla="*/ 0 w 240030"/>
                  <a:gd name="connsiteY0" fmla="*/ 332422 h 332422"/>
                  <a:gd name="connsiteX1" fmla="*/ 0 w 240030"/>
                  <a:gd name="connsiteY1" fmla="*/ 303847 h 332422"/>
                  <a:gd name="connsiteX2" fmla="*/ 37148 w 240030"/>
                  <a:gd name="connsiteY2" fmla="*/ 297180 h 332422"/>
                  <a:gd name="connsiteX3" fmla="*/ 37148 w 240030"/>
                  <a:gd name="connsiteY3" fmla="*/ 35242 h 332422"/>
                  <a:gd name="connsiteX4" fmla="*/ 0 w 240030"/>
                  <a:gd name="connsiteY4" fmla="*/ 28575 h 332422"/>
                  <a:gd name="connsiteX5" fmla="*/ 0 w 240030"/>
                  <a:gd name="connsiteY5" fmla="*/ 0 h 332422"/>
                  <a:gd name="connsiteX6" fmla="*/ 37148 w 240030"/>
                  <a:gd name="connsiteY6" fmla="*/ 0 h 332422"/>
                  <a:gd name="connsiteX7" fmla="*/ 81915 w 240030"/>
                  <a:gd name="connsiteY7" fmla="*/ 0 h 332422"/>
                  <a:gd name="connsiteX8" fmla="*/ 119063 w 240030"/>
                  <a:gd name="connsiteY8" fmla="*/ 0 h 332422"/>
                  <a:gd name="connsiteX9" fmla="*/ 119063 w 240030"/>
                  <a:gd name="connsiteY9" fmla="*/ 28575 h 332422"/>
                  <a:gd name="connsiteX10" fmla="*/ 81915 w 240030"/>
                  <a:gd name="connsiteY10" fmla="*/ 35242 h 332422"/>
                  <a:gd name="connsiteX11" fmla="*/ 81915 w 240030"/>
                  <a:gd name="connsiteY11" fmla="*/ 298132 h 332422"/>
                  <a:gd name="connsiteX12" fmla="*/ 200025 w 240030"/>
                  <a:gd name="connsiteY12" fmla="*/ 298132 h 332422"/>
                  <a:gd name="connsiteX13" fmla="*/ 205740 w 240030"/>
                  <a:gd name="connsiteY13" fmla="*/ 245745 h 332422"/>
                  <a:gd name="connsiteX14" fmla="*/ 240030 w 240030"/>
                  <a:gd name="connsiteY14" fmla="*/ 245745 h 332422"/>
                  <a:gd name="connsiteX15" fmla="*/ 240030 w 240030"/>
                  <a:gd name="connsiteY15" fmla="*/ 332422 h 332422"/>
                  <a:gd name="connsiteX16" fmla="*/ 0 w 240030"/>
                  <a:gd name="connsiteY16" fmla="*/ 332422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0030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81915" y="0"/>
                    </a:lnTo>
                    <a:lnTo>
                      <a:pt x="119063" y="0"/>
                    </a:lnTo>
                    <a:lnTo>
                      <a:pt x="119063" y="28575"/>
                    </a:lnTo>
                    <a:lnTo>
                      <a:pt x="81915" y="35242"/>
                    </a:lnTo>
                    <a:lnTo>
                      <a:pt x="81915" y="298132"/>
                    </a:lnTo>
                    <a:lnTo>
                      <a:pt x="200025" y="298132"/>
                    </a:lnTo>
                    <a:lnTo>
                      <a:pt x="205740" y="245745"/>
                    </a:lnTo>
                    <a:lnTo>
                      <a:pt x="240030" y="245745"/>
                    </a:lnTo>
                    <a:lnTo>
                      <a:pt x="240030" y="332422"/>
                    </a:lnTo>
                    <a:lnTo>
                      <a:pt x="0" y="332422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B35DB377-F6E1-BCE3-6CC0-7AC9B125FC1C}"/>
                  </a:ext>
                </a:extLst>
              </p:cNvPr>
              <p:cNvSpPr/>
              <p:nvPr/>
            </p:nvSpPr>
            <p:spPr>
              <a:xfrm>
                <a:off x="8880157" y="4816792"/>
                <a:ext cx="240030" cy="332422"/>
              </a:xfrm>
              <a:custGeom>
                <a:avLst/>
                <a:gdLst>
                  <a:gd name="connsiteX0" fmla="*/ 0 w 240030"/>
                  <a:gd name="connsiteY0" fmla="*/ 332422 h 332422"/>
                  <a:gd name="connsiteX1" fmla="*/ 0 w 240030"/>
                  <a:gd name="connsiteY1" fmla="*/ 303847 h 332422"/>
                  <a:gd name="connsiteX2" fmla="*/ 37148 w 240030"/>
                  <a:gd name="connsiteY2" fmla="*/ 297180 h 332422"/>
                  <a:gd name="connsiteX3" fmla="*/ 37148 w 240030"/>
                  <a:gd name="connsiteY3" fmla="*/ 35242 h 332422"/>
                  <a:gd name="connsiteX4" fmla="*/ 0 w 240030"/>
                  <a:gd name="connsiteY4" fmla="*/ 28575 h 332422"/>
                  <a:gd name="connsiteX5" fmla="*/ 0 w 240030"/>
                  <a:gd name="connsiteY5" fmla="*/ 0 h 332422"/>
                  <a:gd name="connsiteX6" fmla="*/ 37148 w 240030"/>
                  <a:gd name="connsiteY6" fmla="*/ 0 h 332422"/>
                  <a:gd name="connsiteX7" fmla="*/ 81915 w 240030"/>
                  <a:gd name="connsiteY7" fmla="*/ 0 h 332422"/>
                  <a:gd name="connsiteX8" fmla="*/ 119063 w 240030"/>
                  <a:gd name="connsiteY8" fmla="*/ 0 h 332422"/>
                  <a:gd name="connsiteX9" fmla="*/ 119063 w 240030"/>
                  <a:gd name="connsiteY9" fmla="*/ 28575 h 332422"/>
                  <a:gd name="connsiteX10" fmla="*/ 81915 w 240030"/>
                  <a:gd name="connsiteY10" fmla="*/ 35242 h 332422"/>
                  <a:gd name="connsiteX11" fmla="*/ 81915 w 240030"/>
                  <a:gd name="connsiteY11" fmla="*/ 298132 h 332422"/>
                  <a:gd name="connsiteX12" fmla="*/ 200025 w 240030"/>
                  <a:gd name="connsiteY12" fmla="*/ 298132 h 332422"/>
                  <a:gd name="connsiteX13" fmla="*/ 205740 w 240030"/>
                  <a:gd name="connsiteY13" fmla="*/ 245745 h 332422"/>
                  <a:gd name="connsiteX14" fmla="*/ 240030 w 240030"/>
                  <a:gd name="connsiteY14" fmla="*/ 245745 h 332422"/>
                  <a:gd name="connsiteX15" fmla="*/ 240030 w 240030"/>
                  <a:gd name="connsiteY15" fmla="*/ 332422 h 332422"/>
                  <a:gd name="connsiteX16" fmla="*/ 0 w 240030"/>
                  <a:gd name="connsiteY16" fmla="*/ 332422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0030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81915" y="0"/>
                    </a:lnTo>
                    <a:lnTo>
                      <a:pt x="119063" y="0"/>
                    </a:lnTo>
                    <a:lnTo>
                      <a:pt x="119063" y="28575"/>
                    </a:lnTo>
                    <a:lnTo>
                      <a:pt x="81915" y="35242"/>
                    </a:lnTo>
                    <a:lnTo>
                      <a:pt x="81915" y="298132"/>
                    </a:lnTo>
                    <a:lnTo>
                      <a:pt x="200025" y="298132"/>
                    </a:lnTo>
                    <a:lnTo>
                      <a:pt x="205740" y="245745"/>
                    </a:lnTo>
                    <a:lnTo>
                      <a:pt x="240030" y="245745"/>
                    </a:lnTo>
                    <a:lnTo>
                      <a:pt x="240030" y="332422"/>
                    </a:lnTo>
                    <a:lnTo>
                      <a:pt x="0" y="332422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C06391A-F371-2F19-8505-ECD6F5BA438E}"/>
                  </a:ext>
                </a:extLst>
              </p:cNvPr>
              <p:cNvSpPr/>
              <p:nvPr/>
            </p:nvSpPr>
            <p:spPr>
              <a:xfrm>
                <a:off x="9191625" y="4816792"/>
                <a:ext cx="254317" cy="333375"/>
              </a:xfrm>
              <a:custGeom>
                <a:avLst/>
                <a:gdLst>
                  <a:gd name="connsiteX0" fmla="*/ 0 w 254317"/>
                  <a:gd name="connsiteY0" fmla="*/ 332422 h 333375"/>
                  <a:gd name="connsiteX1" fmla="*/ 0 w 254317"/>
                  <a:gd name="connsiteY1" fmla="*/ 303847 h 333375"/>
                  <a:gd name="connsiteX2" fmla="*/ 37148 w 254317"/>
                  <a:gd name="connsiteY2" fmla="*/ 297180 h 333375"/>
                  <a:gd name="connsiteX3" fmla="*/ 37148 w 254317"/>
                  <a:gd name="connsiteY3" fmla="*/ 35242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2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7 h 333375"/>
                  <a:gd name="connsiteX14" fmla="*/ 82868 w 254317"/>
                  <a:gd name="connsiteY14" fmla="*/ 178117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7"/>
                    </a:lnTo>
                    <a:lnTo>
                      <a:pt x="82868" y="178117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A37FD7AF-EBFA-5539-A189-77E09F0C2C05}"/>
                  </a:ext>
                </a:extLst>
              </p:cNvPr>
              <p:cNvSpPr/>
              <p:nvPr/>
            </p:nvSpPr>
            <p:spPr>
              <a:xfrm>
                <a:off x="9525952" y="4816792"/>
                <a:ext cx="324802" cy="332422"/>
              </a:xfrm>
              <a:custGeom>
                <a:avLst/>
                <a:gdLst>
                  <a:gd name="connsiteX0" fmla="*/ 0 w 324802"/>
                  <a:gd name="connsiteY0" fmla="*/ 332422 h 332422"/>
                  <a:gd name="connsiteX1" fmla="*/ 0 w 324802"/>
                  <a:gd name="connsiteY1" fmla="*/ 303847 h 332422"/>
                  <a:gd name="connsiteX2" fmla="*/ 37148 w 324802"/>
                  <a:gd name="connsiteY2" fmla="*/ 297180 h 332422"/>
                  <a:gd name="connsiteX3" fmla="*/ 37148 w 324802"/>
                  <a:gd name="connsiteY3" fmla="*/ 35242 h 332422"/>
                  <a:gd name="connsiteX4" fmla="*/ 0 w 324802"/>
                  <a:gd name="connsiteY4" fmla="*/ 28575 h 332422"/>
                  <a:gd name="connsiteX5" fmla="*/ 0 w 324802"/>
                  <a:gd name="connsiteY5" fmla="*/ 0 h 332422"/>
                  <a:gd name="connsiteX6" fmla="*/ 37148 w 324802"/>
                  <a:gd name="connsiteY6" fmla="*/ 0 h 332422"/>
                  <a:gd name="connsiteX7" fmla="*/ 82868 w 324802"/>
                  <a:gd name="connsiteY7" fmla="*/ 0 h 332422"/>
                  <a:gd name="connsiteX8" fmla="*/ 245745 w 324802"/>
                  <a:gd name="connsiteY8" fmla="*/ 259080 h 332422"/>
                  <a:gd name="connsiteX9" fmla="*/ 246698 w 324802"/>
                  <a:gd name="connsiteY9" fmla="*/ 259080 h 332422"/>
                  <a:gd name="connsiteX10" fmla="*/ 246698 w 324802"/>
                  <a:gd name="connsiteY10" fmla="*/ 35242 h 332422"/>
                  <a:gd name="connsiteX11" fmla="*/ 205740 w 324802"/>
                  <a:gd name="connsiteY11" fmla="*/ 28575 h 332422"/>
                  <a:gd name="connsiteX12" fmla="*/ 205740 w 324802"/>
                  <a:gd name="connsiteY12" fmla="*/ 0 h 332422"/>
                  <a:gd name="connsiteX13" fmla="*/ 287655 w 324802"/>
                  <a:gd name="connsiteY13" fmla="*/ 0 h 332422"/>
                  <a:gd name="connsiteX14" fmla="*/ 324803 w 324802"/>
                  <a:gd name="connsiteY14" fmla="*/ 0 h 332422"/>
                  <a:gd name="connsiteX15" fmla="*/ 324803 w 324802"/>
                  <a:gd name="connsiteY15" fmla="*/ 28575 h 332422"/>
                  <a:gd name="connsiteX16" fmla="*/ 287655 w 324802"/>
                  <a:gd name="connsiteY16" fmla="*/ 35242 h 332422"/>
                  <a:gd name="connsiteX17" fmla="*/ 287655 w 324802"/>
                  <a:gd name="connsiteY17" fmla="*/ 332422 h 332422"/>
                  <a:gd name="connsiteX18" fmla="*/ 246698 w 324802"/>
                  <a:gd name="connsiteY18" fmla="*/ 332422 h 332422"/>
                  <a:gd name="connsiteX19" fmla="*/ 79058 w 324802"/>
                  <a:gd name="connsiteY19" fmla="*/ 71438 h 332422"/>
                  <a:gd name="connsiteX20" fmla="*/ 78105 w 324802"/>
                  <a:gd name="connsiteY20" fmla="*/ 71438 h 332422"/>
                  <a:gd name="connsiteX21" fmla="*/ 78105 w 324802"/>
                  <a:gd name="connsiteY21" fmla="*/ 296227 h 332422"/>
                  <a:gd name="connsiteX22" fmla="*/ 119063 w 324802"/>
                  <a:gd name="connsiteY22" fmla="*/ 302895 h 332422"/>
                  <a:gd name="connsiteX23" fmla="*/ 119063 w 324802"/>
                  <a:gd name="connsiteY23" fmla="*/ 331470 h 332422"/>
                  <a:gd name="connsiteX24" fmla="*/ 0 w 324802"/>
                  <a:gd name="connsiteY24" fmla="*/ 331470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4802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82868" y="0"/>
                    </a:lnTo>
                    <a:lnTo>
                      <a:pt x="245745" y="259080"/>
                    </a:lnTo>
                    <a:lnTo>
                      <a:pt x="246698" y="259080"/>
                    </a:lnTo>
                    <a:lnTo>
                      <a:pt x="246698" y="35242"/>
                    </a:lnTo>
                    <a:lnTo>
                      <a:pt x="205740" y="28575"/>
                    </a:lnTo>
                    <a:lnTo>
                      <a:pt x="205740" y="0"/>
                    </a:lnTo>
                    <a:lnTo>
                      <a:pt x="287655" y="0"/>
                    </a:lnTo>
                    <a:lnTo>
                      <a:pt x="324803" y="0"/>
                    </a:lnTo>
                    <a:lnTo>
                      <a:pt x="324803" y="28575"/>
                    </a:lnTo>
                    <a:lnTo>
                      <a:pt x="287655" y="35242"/>
                    </a:lnTo>
                    <a:lnTo>
                      <a:pt x="287655" y="332422"/>
                    </a:lnTo>
                    <a:lnTo>
                      <a:pt x="246698" y="332422"/>
                    </a:lnTo>
                    <a:lnTo>
                      <a:pt x="79058" y="71438"/>
                    </a:lnTo>
                    <a:lnTo>
                      <a:pt x="78105" y="71438"/>
                    </a:lnTo>
                    <a:lnTo>
                      <a:pt x="78105" y="296227"/>
                    </a:lnTo>
                    <a:lnTo>
                      <a:pt x="119063" y="302895"/>
                    </a:lnTo>
                    <a:lnTo>
                      <a:pt x="119063" y="331470"/>
                    </a:lnTo>
                    <a:lnTo>
                      <a:pt x="0" y="33147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C76DE2E-436A-EA38-2276-13B093B86F1B}"/>
                  </a:ext>
                </a:extLst>
              </p:cNvPr>
              <p:cNvSpPr/>
              <p:nvPr/>
            </p:nvSpPr>
            <p:spPr>
              <a:xfrm>
                <a:off x="9923144" y="4812029"/>
                <a:ext cx="250507" cy="341947"/>
              </a:xfrm>
              <a:custGeom>
                <a:avLst/>
                <a:gdLst>
                  <a:gd name="connsiteX0" fmla="*/ 151448 w 250507"/>
                  <a:gd name="connsiteY0" fmla="*/ 341947 h 341947"/>
                  <a:gd name="connsiteX1" fmla="*/ 67628 w 250507"/>
                  <a:gd name="connsiteY1" fmla="*/ 320040 h 341947"/>
                  <a:gd name="connsiteX2" fmla="*/ 17145 w 250507"/>
                  <a:gd name="connsiteY2" fmla="*/ 260032 h 341947"/>
                  <a:gd name="connsiteX3" fmla="*/ 0 w 250507"/>
                  <a:gd name="connsiteY3" fmla="*/ 173355 h 341947"/>
                  <a:gd name="connsiteX4" fmla="*/ 0 w 250507"/>
                  <a:gd name="connsiteY4" fmla="*/ 168592 h 341947"/>
                  <a:gd name="connsiteX5" fmla="*/ 17145 w 250507"/>
                  <a:gd name="connsiteY5" fmla="*/ 81915 h 341947"/>
                  <a:gd name="connsiteX6" fmla="*/ 67628 w 250507"/>
                  <a:gd name="connsiteY6" fmla="*/ 21907 h 341947"/>
                  <a:gd name="connsiteX7" fmla="*/ 146685 w 250507"/>
                  <a:gd name="connsiteY7" fmla="*/ 0 h 341947"/>
                  <a:gd name="connsiteX8" fmla="*/ 205740 w 250507"/>
                  <a:gd name="connsiteY8" fmla="*/ 10477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2 h 341947"/>
                  <a:gd name="connsiteX11" fmla="*/ 214313 w 250507"/>
                  <a:gd name="connsiteY11" fmla="*/ 107632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7 h 341947"/>
                  <a:gd name="connsiteX18" fmla="*/ 45720 w 250507"/>
                  <a:gd name="connsiteY18" fmla="*/ 170497 h 341947"/>
                  <a:gd name="connsiteX19" fmla="*/ 45720 w 250507"/>
                  <a:gd name="connsiteY19" fmla="*/ 176213 h 341947"/>
                  <a:gd name="connsiteX20" fmla="*/ 58103 w 250507"/>
                  <a:gd name="connsiteY20" fmla="*/ 247650 h 341947"/>
                  <a:gd name="connsiteX21" fmla="*/ 94298 w 250507"/>
                  <a:gd name="connsiteY21" fmla="*/ 292418 h 341947"/>
                  <a:gd name="connsiteX22" fmla="*/ 152400 w 250507"/>
                  <a:gd name="connsiteY22" fmla="*/ 307657 h 341947"/>
                  <a:gd name="connsiteX23" fmla="*/ 183832 w 250507"/>
                  <a:gd name="connsiteY23" fmla="*/ 303847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7 h 341947"/>
                  <a:gd name="connsiteX26" fmla="*/ 249555 w 250507"/>
                  <a:gd name="connsiteY26" fmla="*/ 246697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8 w 250507"/>
                  <a:gd name="connsiteY29" fmla="*/ 341947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8" y="341947"/>
                    </a:moveTo>
                    <a:cubicBezTo>
                      <a:pt x="118110" y="341947"/>
                      <a:pt x="90488" y="334327"/>
                      <a:pt x="67628" y="320040"/>
                    </a:cubicBezTo>
                    <a:cubicBezTo>
                      <a:pt x="45720" y="305752"/>
                      <a:pt x="28575" y="285750"/>
                      <a:pt x="17145" y="260032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2"/>
                    </a:lnTo>
                    <a:cubicBezTo>
                      <a:pt x="0" y="136207"/>
                      <a:pt x="5715" y="106680"/>
                      <a:pt x="17145" y="81915"/>
                    </a:cubicBezTo>
                    <a:cubicBezTo>
                      <a:pt x="28575" y="56197"/>
                      <a:pt x="45720" y="36195"/>
                      <a:pt x="67628" y="21907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3" y="0"/>
                      <a:pt x="187643" y="3810"/>
                      <a:pt x="205740" y="10477"/>
                    </a:cubicBezTo>
                    <a:cubicBezTo>
                      <a:pt x="223838" y="17145"/>
                      <a:pt x="238126" y="25717"/>
                      <a:pt x="250507" y="36195"/>
                    </a:cubicBezTo>
                    <a:lnTo>
                      <a:pt x="250507" y="107632"/>
                    </a:lnTo>
                    <a:lnTo>
                      <a:pt x="214313" y="107632"/>
                    </a:lnTo>
                    <a:lnTo>
                      <a:pt x="209550" y="55245"/>
                    </a:lnTo>
                    <a:cubicBezTo>
                      <a:pt x="204788" y="51435"/>
                      <a:pt x="199073" y="48577"/>
                      <a:pt x="192405" y="45720"/>
                    </a:cubicBezTo>
                    <a:cubicBezTo>
                      <a:pt x="185738" y="42863"/>
                      <a:pt x="179070" y="40957"/>
                      <a:pt x="171450" y="40005"/>
                    </a:cubicBezTo>
                    <a:cubicBezTo>
                      <a:pt x="163830" y="39052"/>
                      <a:pt x="155257" y="38100"/>
                      <a:pt x="146685" y="38100"/>
                    </a:cubicBezTo>
                    <a:cubicBezTo>
                      <a:pt x="124778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7"/>
                    </a:cubicBezTo>
                    <a:cubicBezTo>
                      <a:pt x="49530" y="121920"/>
                      <a:pt x="45720" y="144780"/>
                      <a:pt x="45720" y="170497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7"/>
                      <a:pt x="58103" y="247650"/>
                    </a:cubicBezTo>
                    <a:cubicBezTo>
                      <a:pt x="66675" y="267652"/>
                      <a:pt x="78105" y="282893"/>
                      <a:pt x="94298" y="292418"/>
                    </a:cubicBezTo>
                    <a:cubicBezTo>
                      <a:pt x="110490" y="302895"/>
                      <a:pt x="129540" y="307657"/>
                      <a:pt x="152400" y="307657"/>
                    </a:cubicBezTo>
                    <a:cubicBezTo>
                      <a:pt x="162878" y="307657"/>
                      <a:pt x="173355" y="306705"/>
                      <a:pt x="183832" y="303847"/>
                    </a:cubicBezTo>
                    <a:cubicBezTo>
                      <a:pt x="194310" y="300990"/>
                      <a:pt x="202882" y="298132"/>
                      <a:pt x="209550" y="293370"/>
                    </a:cubicBezTo>
                    <a:lnTo>
                      <a:pt x="214313" y="246697"/>
                    </a:lnTo>
                    <a:lnTo>
                      <a:pt x="249555" y="246697"/>
                    </a:lnTo>
                    <a:lnTo>
                      <a:pt x="249555" y="319088"/>
                    </a:lnTo>
                    <a:cubicBezTo>
                      <a:pt x="237172" y="326707"/>
                      <a:pt x="221932" y="333375"/>
                      <a:pt x="204788" y="337185"/>
                    </a:cubicBezTo>
                    <a:cubicBezTo>
                      <a:pt x="188595" y="340043"/>
                      <a:pt x="170498" y="341947"/>
                      <a:pt x="151448" y="341947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5DCDD76D-DA2A-A7B8-7DC9-6184B564285F}"/>
                  </a:ext>
                </a:extLst>
              </p:cNvPr>
              <p:cNvSpPr/>
              <p:nvPr/>
            </p:nvSpPr>
            <p:spPr>
              <a:xfrm>
                <a:off x="10254614" y="4816792"/>
                <a:ext cx="254318" cy="333375"/>
              </a:xfrm>
              <a:custGeom>
                <a:avLst/>
                <a:gdLst>
                  <a:gd name="connsiteX0" fmla="*/ 0 w 254318"/>
                  <a:gd name="connsiteY0" fmla="*/ 332422 h 333375"/>
                  <a:gd name="connsiteX1" fmla="*/ 0 w 254318"/>
                  <a:gd name="connsiteY1" fmla="*/ 303847 h 333375"/>
                  <a:gd name="connsiteX2" fmla="*/ 37148 w 254318"/>
                  <a:gd name="connsiteY2" fmla="*/ 297180 h 333375"/>
                  <a:gd name="connsiteX3" fmla="*/ 37148 w 254318"/>
                  <a:gd name="connsiteY3" fmla="*/ 35242 h 333375"/>
                  <a:gd name="connsiteX4" fmla="*/ 0 w 254318"/>
                  <a:gd name="connsiteY4" fmla="*/ 28575 h 333375"/>
                  <a:gd name="connsiteX5" fmla="*/ 0 w 254318"/>
                  <a:gd name="connsiteY5" fmla="*/ 0 h 333375"/>
                  <a:gd name="connsiteX6" fmla="*/ 246698 w 254318"/>
                  <a:gd name="connsiteY6" fmla="*/ 0 h 333375"/>
                  <a:gd name="connsiteX7" fmla="*/ 246698 w 254318"/>
                  <a:gd name="connsiteY7" fmla="*/ 80010 h 333375"/>
                  <a:gd name="connsiteX8" fmla="*/ 210502 w 254318"/>
                  <a:gd name="connsiteY8" fmla="*/ 80010 h 333375"/>
                  <a:gd name="connsiteX9" fmla="*/ 205740 w 254318"/>
                  <a:gd name="connsiteY9" fmla="*/ 34290 h 333375"/>
                  <a:gd name="connsiteX10" fmla="*/ 82868 w 254318"/>
                  <a:gd name="connsiteY10" fmla="*/ 34290 h 333375"/>
                  <a:gd name="connsiteX11" fmla="*/ 82868 w 254318"/>
                  <a:gd name="connsiteY11" fmla="*/ 142875 h 333375"/>
                  <a:gd name="connsiteX12" fmla="*/ 205740 w 254318"/>
                  <a:gd name="connsiteY12" fmla="*/ 142875 h 333375"/>
                  <a:gd name="connsiteX13" fmla="*/ 205740 w 254318"/>
                  <a:gd name="connsiteY13" fmla="*/ 178117 h 333375"/>
                  <a:gd name="connsiteX14" fmla="*/ 82868 w 254318"/>
                  <a:gd name="connsiteY14" fmla="*/ 178117 h 333375"/>
                  <a:gd name="connsiteX15" fmla="*/ 82868 w 254318"/>
                  <a:gd name="connsiteY15" fmla="*/ 299085 h 333375"/>
                  <a:gd name="connsiteX16" fmla="*/ 213360 w 254318"/>
                  <a:gd name="connsiteY16" fmla="*/ 299085 h 333375"/>
                  <a:gd name="connsiteX17" fmla="*/ 218123 w 254318"/>
                  <a:gd name="connsiteY17" fmla="*/ 253365 h 333375"/>
                  <a:gd name="connsiteX18" fmla="*/ 254318 w 254318"/>
                  <a:gd name="connsiteY18" fmla="*/ 253365 h 333375"/>
                  <a:gd name="connsiteX19" fmla="*/ 254318 w 254318"/>
                  <a:gd name="connsiteY19" fmla="*/ 333375 h 333375"/>
                  <a:gd name="connsiteX20" fmla="*/ 0 w 254318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8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7"/>
                    </a:lnTo>
                    <a:lnTo>
                      <a:pt x="82868" y="178117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C1C623B6-59A6-E394-E83D-55223D0E9BB0}"/>
                </a:ext>
              </a:extLst>
            </p:cNvPr>
            <p:cNvSpPr/>
            <p:nvPr/>
          </p:nvSpPr>
          <p:spPr>
            <a:xfrm>
              <a:off x="4805362" y="3369944"/>
              <a:ext cx="5995987" cy="20954"/>
            </a:xfrm>
            <a:custGeom>
              <a:avLst/>
              <a:gdLst>
                <a:gd name="connsiteX0" fmla="*/ 0 w 5995987"/>
                <a:gd name="connsiteY0" fmla="*/ 0 h 20954"/>
                <a:gd name="connsiteX1" fmla="*/ 5995988 w 5995987"/>
                <a:gd name="connsiteY1" fmla="*/ 0 h 20954"/>
                <a:gd name="connsiteX2" fmla="*/ 5995988 w 5995987"/>
                <a:gd name="connsiteY2" fmla="*/ 20955 h 20954"/>
                <a:gd name="connsiteX3" fmla="*/ 0 w 5995987"/>
                <a:gd name="connsiteY3" fmla="*/ 2095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5987" h="20954">
                  <a:moveTo>
                    <a:pt x="0" y="0"/>
                  </a:moveTo>
                  <a:lnTo>
                    <a:pt x="5995988" y="0"/>
                  </a:lnTo>
                  <a:lnTo>
                    <a:pt x="5995988" y="20955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5858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78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9BC368-7588-F49D-59F4-FB49D5E681B8}"/>
              </a:ext>
            </a:extLst>
          </p:cNvPr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grpSp>
        <p:nvGrpSpPr>
          <p:cNvPr id="265" name="Graphic 5">
            <a:extLst>
              <a:ext uri="{FF2B5EF4-FFF2-40B4-BE49-F238E27FC236}">
                <a16:creationId xmlns:a16="http://schemas.microsoft.com/office/drawing/2014/main" id="{4D0EAC99-D8AC-5DC4-A0DA-687BE240AE1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11820" y="468688"/>
            <a:ext cx="2262122" cy="630000"/>
            <a:chOff x="1355725" y="1600200"/>
            <a:chExt cx="9480550" cy="2640329"/>
          </a:xfrm>
          <a:solidFill>
            <a:schemeClr val="tx1"/>
          </a:solidFill>
        </p:grpSpPr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2D7028E-9183-C223-4CC3-19E17D22B709}"/>
                </a:ext>
              </a:extLst>
            </p:cNvPr>
            <p:cNvSpPr/>
            <p:nvPr/>
          </p:nvSpPr>
          <p:spPr>
            <a:xfrm>
              <a:off x="7805419" y="3861434"/>
              <a:ext cx="2991485" cy="379095"/>
            </a:xfrm>
            <a:custGeom>
              <a:avLst/>
              <a:gdLst>
                <a:gd name="connsiteX0" fmla="*/ 1812290 w 2991485"/>
                <a:gd name="connsiteY0" fmla="*/ 266065 h 379095"/>
                <a:gd name="connsiteX1" fmla="*/ 1787525 w 2991485"/>
                <a:gd name="connsiteY1" fmla="*/ 291465 h 379095"/>
                <a:gd name="connsiteX2" fmla="*/ 1752600 w 2991485"/>
                <a:gd name="connsiteY2" fmla="*/ 300355 h 379095"/>
                <a:gd name="connsiteX3" fmla="*/ 1700530 w 2991485"/>
                <a:gd name="connsiteY3" fmla="*/ 278765 h 379095"/>
                <a:gd name="connsiteX4" fmla="*/ 1681480 w 2991485"/>
                <a:gd name="connsiteY4" fmla="*/ 212090 h 379095"/>
                <a:gd name="connsiteX5" fmla="*/ 1681480 w 2991485"/>
                <a:gd name="connsiteY5" fmla="*/ 120650 h 379095"/>
                <a:gd name="connsiteX6" fmla="*/ 1657986 w 2991485"/>
                <a:gd name="connsiteY6" fmla="*/ 115570 h 379095"/>
                <a:gd name="connsiteX7" fmla="*/ 1657986 w 2991485"/>
                <a:gd name="connsiteY7" fmla="*/ 91440 h 379095"/>
                <a:gd name="connsiteX8" fmla="*/ 1681480 w 2991485"/>
                <a:gd name="connsiteY8" fmla="*/ 91440 h 379095"/>
                <a:gd name="connsiteX9" fmla="*/ 1718946 w 2991485"/>
                <a:gd name="connsiteY9" fmla="*/ 91440 h 379095"/>
                <a:gd name="connsiteX10" fmla="*/ 1718946 w 2991485"/>
                <a:gd name="connsiteY10" fmla="*/ 212725 h 379095"/>
                <a:gd name="connsiteX11" fmla="*/ 1728471 w 2991485"/>
                <a:gd name="connsiteY11" fmla="*/ 257810 h 379095"/>
                <a:gd name="connsiteX12" fmla="*/ 1758315 w 2991485"/>
                <a:gd name="connsiteY12" fmla="*/ 269875 h 379095"/>
                <a:gd name="connsiteX13" fmla="*/ 1791336 w 2991485"/>
                <a:gd name="connsiteY13" fmla="*/ 261620 h 379095"/>
                <a:gd name="connsiteX14" fmla="*/ 1811021 w 2991485"/>
                <a:gd name="connsiteY14" fmla="*/ 238760 h 379095"/>
                <a:gd name="connsiteX15" fmla="*/ 1811021 w 2991485"/>
                <a:gd name="connsiteY15" fmla="*/ 120650 h 379095"/>
                <a:gd name="connsiteX16" fmla="*/ 1783715 w 2991485"/>
                <a:gd name="connsiteY16" fmla="*/ 115570 h 379095"/>
                <a:gd name="connsiteX17" fmla="*/ 1783715 w 2991485"/>
                <a:gd name="connsiteY17" fmla="*/ 91440 h 379095"/>
                <a:gd name="connsiteX18" fmla="*/ 1811021 w 2991485"/>
                <a:gd name="connsiteY18" fmla="*/ 91440 h 379095"/>
                <a:gd name="connsiteX19" fmla="*/ 1848486 w 2991485"/>
                <a:gd name="connsiteY19" fmla="*/ 91440 h 379095"/>
                <a:gd name="connsiteX20" fmla="*/ 1848486 w 2991485"/>
                <a:gd name="connsiteY20" fmla="*/ 267335 h 379095"/>
                <a:gd name="connsiteX21" fmla="*/ 1871980 w 2991485"/>
                <a:gd name="connsiteY21" fmla="*/ 272415 h 379095"/>
                <a:gd name="connsiteX22" fmla="*/ 1871980 w 2991485"/>
                <a:gd name="connsiteY22" fmla="*/ 296545 h 379095"/>
                <a:gd name="connsiteX23" fmla="*/ 1814830 w 2991485"/>
                <a:gd name="connsiteY23" fmla="*/ 296545 h 379095"/>
                <a:gd name="connsiteX24" fmla="*/ 1812290 w 2991485"/>
                <a:gd name="connsiteY24" fmla="*/ 266065 h 379095"/>
                <a:gd name="connsiteX25" fmla="*/ 1505586 w 2991485"/>
                <a:gd name="connsiteY25" fmla="*/ 115570 h 379095"/>
                <a:gd name="connsiteX26" fmla="*/ 1505586 w 2991485"/>
                <a:gd name="connsiteY26" fmla="*/ 91440 h 379095"/>
                <a:gd name="connsiteX27" fmla="*/ 1569721 w 2991485"/>
                <a:gd name="connsiteY27" fmla="*/ 91440 h 379095"/>
                <a:gd name="connsiteX28" fmla="*/ 1573530 w 2991485"/>
                <a:gd name="connsiteY28" fmla="*/ 121285 h 379095"/>
                <a:gd name="connsiteX29" fmla="*/ 1595121 w 2991485"/>
                <a:gd name="connsiteY29" fmla="*/ 96520 h 379095"/>
                <a:gd name="connsiteX30" fmla="*/ 1624330 w 2991485"/>
                <a:gd name="connsiteY30" fmla="*/ 87630 h 379095"/>
                <a:gd name="connsiteX31" fmla="*/ 1633221 w 2991485"/>
                <a:gd name="connsiteY31" fmla="*/ 88265 h 379095"/>
                <a:gd name="connsiteX32" fmla="*/ 1640205 w 2991485"/>
                <a:gd name="connsiteY32" fmla="*/ 89535 h 379095"/>
                <a:gd name="connsiteX33" fmla="*/ 1635125 w 2991485"/>
                <a:gd name="connsiteY33" fmla="*/ 124460 h 379095"/>
                <a:gd name="connsiteX34" fmla="*/ 1614171 w 2991485"/>
                <a:gd name="connsiteY34" fmla="*/ 123190 h 379095"/>
                <a:gd name="connsiteX35" fmla="*/ 1589405 w 2991485"/>
                <a:gd name="connsiteY35" fmla="*/ 130175 h 379095"/>
                <a:gd name="connsiteX36" fmla="*/ 1573530 w 2991485"/>
                <a:gd name="connsiteY36" fmla="*/ 149860 h 379095"/>
                <a:gd name="connsiteX37" fmla="*/ 1573530 w 2991485"/>
                <a:gd name="connsiteY37" fmla="*/ 267335 h 379095"/>
                <a:gd name="connsiteX38" fmla="*/ 1604646 w 2991485"/>
                <a:gd name="connsiteY38" fmla="*/ 272415 h 379095"/>
                <a:gd name="connsiteX39" fmla="*/ 1604646 w 2991485"/>
                <a:gd name="connsiteY39" fmla="*/ 296545 h 379095"/>
                <a:gd name="connsiteX40" fmla="*/ 1505586 w 2991485"/>
                <a:gd name="connsiteY40" fmla="*/ 296545 h 379095"/>
                <a:gd name="connsiteX41" fmla="*/ 1505586 w 2991485"/>
                <a:gd name="connsiteY41" fmla="*/ 272415 h 379095"/>
                <a:gd name="connsiteX42" fmla="*/ 1536700 w 2991485"/>
                <a:gd name="connsiteY42" fmla="*/ 267335 h 379095"/>
                <a:gd name="connsiteX43" fmla="*/ 1536700 w 2991485"/>
                <a:gd name="connsiteY43" fmla="*/ 120650 h 379095"/>
                <a:gd name="connsiteX44" fmla="*/ 1505586 w 2991485"/>
                <a:gd name="connsiteY44" fmla="*/ 115570 h 379095"/>
                <a:gd name="connsiteX45" fmla="*/ 1416686 w 2991485"/>
                <a:gd name="connsiteY45" fmla="*/ 266065 h 379095"/>
                <a:gd name="connsiteX46" fmla="*/ 1391921 w 2991485"/>
                <a:gd name="connsiteY46" fmla="*/ 291465 h 379095"/>
                <a:gd name="connsiteX47" fmla="*/ 1356996 w 2991485"/>
                <a:gd name="connsiteY47" fmla="*/ 300355 h 379095"/>
                <a:gd name="connsiteX48" fmla="*/ 1304925 w 2991485"/>
                <a:gd name="connsiteY48" fmla="*/ 278765 h 379095"/>
                <a:gd name="connsiteX49" fmla="*/ 1285875 w 2991485"/>
                <a:gd name="connsiteY49" fmla="*/ 212090 h 379095"/>
                <a:gd name="connsiteX50" fmla="*/ 1285875 w 2991485"/>
                <a:gd name="connsiteY50" fmla="*/ 120650 h 379095"/>
                <a:gd name="connsiteX51" fmla="*/ 1262380 w 2991485"/>
                <a:gd name="connsiteY51" fmla="*/ 115570 h 379095"/>
                <a:gd name="connsiteX52" fmla="*/ 1262380 w 2991485"/>
                <a:gd name="connsiteY52" fmla="*/ 91440 h 379095"/>
                <a:gd name="connsiteX53" fmla="*/ 1285875 w 2991485"/>
                <a:gd name="connsiteY53" fmla="*/ 91440 h 379095"/>
                <a:gd name="connsiteX54" fmla="*/ 1323340 w 2991485"/>
                <a:gd name="connsiteY54" fmla="*/ 91440 h 379095"/>
                <a:gd name="connsiteX55" fmla="*/ 1323340 w 2991485"/>
                <a:gd name="connsiteY55" fmla="*/ 212725 h 379095"/>
                <a:gd name="connsiteX56" fmla="*/ 1332865 w 2991485"/>
                <a:gd name="connsiteY56" fmla="*/ 257810 h 379095"/>
                <a:gd name="connsiteX57" fmla="*/ 1362711 w 2991485"/>
                <a:gd name="connsiteY57" fmla="*/ 269875 h 379095"/>
                <a:gd name="connsiteX58" fmla="*/ 1395730 w 2991485"/>
                <a:gd name="connsiteY58" fmla="*/ 261620 h 379095"/>
                <a:gd name="connsiteX59" fmla="*/ 1415415 w 2991485"/>
                <a:gd name="connsiteY59" fmla="*/ 238760 h 379095"/>
                <a:gd name="connsiteX60" fmla="*/ 1415415 w 2991485"/>
                <a:gd name="connsiteY60" fmla="*/ 120650 h 379095"/>
                <a:gd name="connsiteX61" fmla="*/ 1388111 w 2991485"/>
                <a:gd name="connsiteY61" fmla="*/ 115570 h 379095"/>
                <a:gd name="connsiteX62" fmla="*/ 1388111 w 2991485"/>
                <a:gd name="connsiteY62" fmla="*/ 91440 h 379095"/>
                <a:gd name="connsiteX63" fmla="*/ 1415415 w 2991485"/>
                <a:gd name="connsiteY63" fmla="*/ 91440 h 379095"/>
                <a:gd name="connsiteX64" fmla="*/ 1452880 w 2991485"/>
                <a:gd name="connsiteY64" fmla="*/ 91440 h 379095"/>
                <a:gd name="connsiteX65" fmla="*/ 1452880 w 2991485"/>
                <a:gd name="connsiteY65" fmla="*/ 267335 h 379095"/>
                <a:gd name="connsiteX66" fmla="*/ 1476375 w 2991485"/>
                <a:gd name="connsiteY66" fmla="*/ 272415 h 379095"/>
                <a:gd name="connsiteX67" fmla="*/ 1476375 w 2991485"/>
                <a:gd name="connsiteY67" fmla="*/ 296545 h 379095"/>
                <a:gd name="connsiteX68" fmla="*/ 1419225 w 2991485"/>
                <a:gd name="connsiteY68" fmla="*/ 296545 h 379095"/>
                <a:gd name="connsiteX69" fmla="*/ 1416686 w 2991485"/>
                <a:gd name="connsiteY69" fmla="*/ 266065 h 379095"/>
                <a:gd name="connsiteX70" fmla="*/ 1142365 w 2991485"/>
                <a:gd name="connsiteY70" fmla="*/ 24765 h 379095"/>
                <a:gd name="connsiteX71" fmla="*/ 1142365 w 2991485"/>
                <a:gd name="connsiteY71" fmla="*/ 635 h 379095"/>
                <a:gd name="connsiteX72" fmla="*/ 1210311 w 2991485"/>
                <a:gd name="connsiteY72" fmla="*/ 635 h 379095"/>
                <a:gd name="connsiteX73" fmla="*/ 1210311 w 2991485"/>
                <a:gd name="connsiteY73" fmla="*/ 266700 h 379095"/>
                <a:gd name="connsiteX74" fmla="*/ 1241425 w 2991485"/>
                <a:gd name="connsiteY74" fmla="*/ 271780 h 379095"/>
                <a:gd name="connsiteX75" fmla="*/ 1241425 w 2991485"/>
                <a:gd name="connsiteY75" fmla="*/ 295910 h 379095"/>
                <a:gd name="connsiteX76" fmla="*/ 1142365 w 2991485"/>
                <a:gd name="connsiteY76" fmla="*/ 295910 h 379095"/>
                <a:gd name="connsiteX77" fmla="*/ 1142365 w 2991485"/>
                <a:gd name="connsiteY77" fmla="*/ 272415 h 379095"/>
                <a:gd name="connsiteX78" fmla="*/ 1173480 w 2991485"/>
                <a:gd name="connsiteY78" fmla="*/ 267335 h 379095"/>
                <a:gd name="connsiteX79" fmla="*/ 1173480 w 2991485"/>
                <a:gd name="connsiteY79" fmla="*/ 30480 h 379095"/>
                <a:gd name="connsiteX80" fmla="*/ 1142365 w 2991485"/>
                <a:gd name="connsiteY80" fmla="*/ 24765 h 379095"/>
                <a:gd name="connsiteX81" fmla="*/ 1007745 w 2991485"/>
                <a:gd name="connsiteY81" fmla="*/ 269240 h 379095"/>
                <a:gd name="connsiteX82" fmla="*/ 1041400 w 2991485"/>
                <a:gd name="connsiteY82" fmla="*/ 260350 h 379095"/>
                <a:gd name="connsiteX83" fmla="*/ 1063625 w 2991485"/>
                <a:gd name="connsiteY83" fmla="*/ 238760 h 379095"/>
                <a:gd name="connsiteX84" fmla="*/ 1063625 w 2991485"/>
                <a:gd name="connsiteY84" fmla="*/ 205105 h 379095"/>
                <a:gd name="connsiteX85" fmla="*/ 1023620 w 2991485"/>
                <a:gd name="connsiteY85" fmla="*/ 205105 h 379095"/>
                <a:gd name="connsiteX86" fmla="*/ 987425 w 2991485"/>
                <a:gd name="connsiteY86" fmla="*/ 215900 h 379095"/>
                <a:gd name="connsiteX87" fmla="*/ 974090 w 2991485"/>
                <a:gd name="connsiteY87" fmla="*/ 241935 h 379095"/>
                <a:gd name="connsiteX88" fmla="*/ 982345 w 2991485"/>
                <a:gd name="connsiteY88" fmla="*/ 262255 h 379095"/>
                <a:gd name="connsiteX89" fmla="*/ 1007745 w 2991485"/>
                <a:gd name="connsiteY89" fmla="*/ 269240 h 379095"/>
                <a:gd name="connsiteX90" fmla="*/ 1067436 w 2991485"/>
                <a:gd name="connsiteY90" fmla="*/ 296545 h 379095"/>
                <a:gd name="connsiteX91" fmla="*/ 1064896 w 2991485"/>
                <a:gd name="connsiteY91" fmla="*/ 281305 h 379095"/>
                <a:gd name="connsiteX92" fmla="*/ 1063625 w 2991485"/>
                <a:gd name="connsiteY92" fmla="*/ 267970 h 379095"/>
                <a:gd name="connsiteX93" fmla="*/ 1036320 w 2991485"/>
                <a:gd name="connsiteY93" fmla="*/ 290830 h 379095"/>
                <a:gd name="connsiteX94" fmla="*/ 1002030 w 2991485"/>
                <a:gd name="connsiteY94" fmla="*/ 300355 h 379095"/>
                <a:gd name="connsiteX95" fmla="*/ 953136 w 2991485"/>
                <a:gd name="connsiteY95" fmla="*/ 284480 h 379095"/>
                <a:gd name="connsiteX96" fmla="*/ 936625 w 2991485"/>
                <a:gd name="connsiteY96" fmla="*/ 240665 h 379095"/>
                <a:gd name="connsiteX97" fmla="*/ 960120 w 2991485"/>
                <a:gd name="connsiteY97" fmla="*/ 195580 h 379095"/>
                <a:gd name="connsiteX98" fmla="*/ 1024890 w 2991485"/>
                <a:gd name="connsiteY98" fmla="*/ 179705 h 379095"/>
                <a:gd name="connsiteX99" fmla="*/ 1063625 w 2991485"/>
                <a:gd name="connsiteY99" fmla="*/ 179705 h 379095"/>
                <a:gd name="connsiteX100" fmla="*/ 1063625 w 2991485"/>
                <a:gd name="connsiteY100" fmla="*/ 155575 h 379095"/>
                <a:gd name="connsiteX101" fmla="*/ 1052196 w 2991485"/>
                <a:gd name="connsiteY101" fmla="*/ 127000 h 379095"/>
                <a:gd name="connsiteX102" fmla="*/ 1020445 w 2991485"/>
                <a:gd name="connsiteY102" fmla="*/ 116840 h 379095"/>
                <a:gd name="connsiteX103" fmla="*/ 995680 w 2991485"/>
                <a:gd name="connsiteY103" fmla="*/ 120650 h 379095"/>
                <a:gd name="connsiteX104" fmla="*/ 978536 w 2991485"/>
                <a:gd name="connsiteY104" fmla="*/ 130810 h 379095"/>
                <a:gd name="connsiteX105" fmla="*/ 974725 w 2991485"/>
                <a:gd name="connsiteY105" fmla="*/ 152400 h 379095"/>
                <a:gd name="connsiteX106" fmla="*/ 946150 w 2991485"/>
                <a:gd name="connsiteY106" fmla="*/ 152400 h 379095"/>
                <a:gd name="connsiteX107" fmla="*/ 946150 w 2991485"/>
                <a:gd name="connsiteY107" fmla="*/ 112395 h 379095"/>
                <a:gd name="connsiteX108" fmla="*/ 979805 w 2991485"/>
                <a:gd name="connsiteY108" fmla="*/ 94615 h 379095"/>
                <a:gd name="connsiteX109" fmla="*/ 1022986 w 2991485"/>
                <a:gd name="connsiteY109" fmla="*/ 87630 h 379095"/>
                <a:gd name="connsiteX110" fmla="*/ 1079500 w 2991485"/>
                <a:gd name="connsiteY110" fmla="*/ 105410 h 379095"/>
                <a:gd name="connsiteX111" fmla="*/ 1101090 w 2991485"/>
                <a:gd name="connsiteY111" fmla="*/ 156210 h 379095"/>
                <a:gd name="connsiteX112" fmla="*/ 1101090 w 2991485"/>
                <a:gd name="connsiteY112" fmla="*/ 254635 h 379095"/>
                <a:gd name="connsiteX113" fmla="*/ 1101090 w 2991485"/>
                <a:gd name="connsiteY113" fmla="*/ 262255 h 379095"/>
                <a:gd name="connsiteX114" fmla="*/ 1101725 w 2991485"/>
                <a:gd name="connsiteY114" fmla="*/ 269875 h 379095"/>
                <a:gd name="connsiteX115" fmla="*/ 1116965 w 2991485"/>
                <a:gd name="connsiteY115" fmla="*/ 271780 h 379095"/>
                <a:gd name="connsiteX116" fmla="*/ 1116965 w 2991485"/>
                <a:gd name="connsiteY116" fmla="*/ 295910 h 379095"/>
                <a:gd name="connsiteX117" fmla="*/ 1067436 w 2991485"/>
                <a:gd name="connsiteY117" fmla="*/ 295910 h 379095"/>
                <a:gd name="connsiteX118" fmla="*/ 751840 w 2991485"/>
                <a:gd name="connsiteY118" fmla="*/ 201930 h 379095"/>
                <a:gd name="connsiteX119" fmla="*/ 765175 w 2991485"/>
                <a:gd name="connsiteY119" fmla="*/ 251460 h 379095"/>
                <a:gd name="connsiteX120" fmla="*/ 805180 w 2991485"/>
                <a:gd name="connsiteY120" fmla="*/ 270510 h 379095"/>
                <a:gd name="connsiteX121" fmla="*/ 833120 w 2991485"/>
                <a:gd name="connsiteY121" fmla="*/ 262890 h 379095"/>
                <a:gd name="connsiteX122" fmla="*/ 852170 w 2991485"/>
                <a:gd name="connsiteY122" fmla="*/ 241300 h 379095"/>
                <a:gd name="connsiteX123" fmla="*/ 852170 w 2991485"/>
                <a:gd name="connsiteY123" fmla="*/ 146685 h 379095"/>
                <a:gd name="connsiteX124" fmla="*/ 833120 w 2991485"/>
                <a:gd name="connsiteY124" fmla="*/ 125730 h 379095"/>
                <a:gd name="connsiteX125" fmla="*/ 805180 w 2991485"/>
                <a:gd name="connsiteY125" fmla="*/ 118110 h 379095"/>
                <a:gd name="connsiteX126" fmla="*/ 765175 w 2991485"/>
                <a:gd name="connsiteY126" fmla="*/ 140335 h 379095"/>
                <a:gd name="connsiteX127" fmla="*/ 751840 w 2991485"/>
                <a:gd name="connsiteY127" fmla="*/ 197485 h 379095"/>
                <a:gd name="connsiteX128" fmla="*/ 751840 w 2991485"/>
                <a:gd name="connsiteY128" fmla="*/ 201930 h 379095"/>
                <a:gd name="connsiteX129" fmla="*/ 714375 w 2991485"/>
                <a:gd name="connsiteY129" fmla="*/ 197485 h 379095"/>
                <a:gd name="connsiteX130" fmla="*/ 735965 w 2991485"/>
                <a:gd name="connsiteY130" fmla="*/ 117475 h 379095"/>
                <a:gd name="connsiteX131" fmla="*/ 795655 w 2991485"/>
                <a:gd name="connsiteY131" fmla="*/ 86995 h 379095"/>
                <a:gd name="connsiteX132" fmla="*/ 829311 w 2991485"/>
                <a:gd name="connsiteY132" fmla="*/ 94615 h 379095"/>
                <a:gd name="connsiteX133" fmla="*/ 854075 w 2991485"/>
                <a:gd name="connsiteY133" fmla="*/ 116840 h 379095"/>
                <a:gd name="connsiteX134" fmla="*/ 857250 w 2991485"/>
                <a:gd name="connsiteY134" fmla="*/ 90805 h 379095"/>
                <a:gd name="connsiteX135" fmla="*/ 888365 w 2991485"/>
                <a:gd name="connsiteY135" fmla="*/ 90805 h 379095"/>
                <a:gd name="connsiteX136" fmla="*/ 888365 w 2991485"/>
                <a:gd name="connsiteY136" fmla="*/ 293370 h 379095"/>
                <a:gd name="connsiteX137" fmla="*/ 866140 w 2991485"/>
                <a:gd name="connsiteY137" fmla="*/ 356235 h 379095"/>
                <a:gd name="connsiteX138" fmla="*/ 803275 w 2991485"/>
                <a:gd name="connsiteY138" fmla="*/ 379095 h 379095"/>
                <a:gd name="connsiteX139" fmla="*/ 770890 w 2991485"/>
                <a:gd name="connsiteY139" fmla="*/ 375285 h 379095"/>
                <a:gd name="connsiteX140" fmla="*/ 740411 w 2991485"/>
                <a:gd name="connsiteY140" fmla="*/ 364490 h 379095"/>
                <a:gd name="connsiteX141" fmla="*/ 749936 w 2991485"/>
                <a:gd name="connsiteY141" fmla="*/ 335280 h 379095"/>
                <a:gd name="connsiteX142" fmla="*/ 774700 w 2991485"/>
                <a:gd name="connsiteY142" fmla="*/ 344170 h 379095"/>
                <a:gd name="connsiteX143" fmla="*/ 802640 w 2991485"/>
                <a:gd name="connsiteY143" fmla="*/ 347980 h 379095"/>
                <a:gd name="connsiteX144" fmla="*/ 839470 w 2991485"/>
                <a:gd name="connsiteY144" fmla="*/ 334010 h 379095"/>
                <a:gd name="connsiteX145" fmla="*/ 850900 w 2991485"/>
                <a:gd name="connsiteY145" fmla="*/ 294005 h 379095"/>
                <a:gd name="connsiteX146" fmla="*/ 850900 w 2991485"/>
                <a:gd name="connsiteY146" fmla="*/ 274320 h 379095"/>
                <a:gd name="connsiteX147" fmla="*/ 826770 w 2991485"/>
                <a:gd name="connsiteY147" fmla="*/ 294005 h 379095"/>
                <a:gd name="connsiteX148" fmla="*/ 794386 w 2991485"/>
                <a:gd name="connsiteY148" fmla="*/ 300355 h 379095"/>
                <a:gd name="connsiteX149" fmla="*/ 735330 w 2991485"/>
                <a:gd name="connsiteY149" fmla="*/ 273050 h 379095"/>
                <a:gd name="connsiteX150" fmla="*/ 713740 w 2991485"/>
                <a:gd name="connsiteY150" fmla="*/ 201295 h 379095"/>
                <a:gd name="connsiteX151" fmla="*/ 713740 w 2991485"/>
                <a:gd name="connsiteY151" fmla="*/ 197485 h 379095"/>
                <a:gd name="connsiteX152" fmla="*/ 461011 w 2991485"/>
                <a:gd name="connsiteY152" fmla="*/ 272415 h 379095"/>
                <a:gd name="connsiteX153" fmla="*/ 492125 w 2991485"/>
                <a:gd name="connsiteY153" fmla="*/ 267335 h 379095"/>
                <a:gd name="connsiteX154" fmla="*/ 492125 w 2991485"/>
                <a:gd name="connsiteY154" fmla="*/ 120650 h 379095"/>
                <a:gd name="connsiteX155" fmla="*/ 461011 w 2991485"/>
                <a:gd name="connsiteY155" fmla="*/ 115570 h 379095"/>
                <a:gd name="connsiteX156" fmla="*/ 461011 w 2991485"/>
                <a:gd name="connsiteY156" fmla="*/ 91440 h 379095"/>
                <a:gd name="connsiteX157" fmla="*/ 525145 w 2991485"/>
                <a:gd name="connsiteY157" fmla="*/ 91440 h 379095"/>
                <a:gd name="connsiteX158" fmla="*/ 527686 w 2991485"/>
                <a:gd name="connsiteY158" fmla="*/ 121920 h 379095"/>
                <a:gd name="connsiteX159" fmla="*/ 553086 w 2991485"/>
                <a:gd name="connsiteY159" fmla="*/ 96520 h 379095"/>
                <a:gd name="connsiteX160" fmla="*/ 588011 w 2991485"/>
                <a:gd name="connsiteY160" fmla="*/ 87630 h 379095"/>
                <a:gd name="connsiteX161" fmla="*/ 639445 w 2991485"/>
                <a:gd name="connsiteY161" fmla="*/ 107315 h 379095"/>
                <a:gd name="connsiteX162" fmla="*/ 657861 w 2991485"/>
                <a:gd name="connsiteY162" fmla="*/ 167005 h 379095"/>
                <a:gd name="connsiteX163" fmla="*/ 657861 w 2991485"/>
                <a:gd name="connsiteY163" fmla="*/ 267335 h 379095"/>
                <a:gd name="connsiteX164" fmla="*/ 688975 w 2991485"/>
                <a:gd name="connsiteY164" fmla="*/ 272415 h 379095"/>
                <a:gd name="connsiteX165" fmla="*/ 688975 w 2991485"/>
                <a:gd name="connsiteY165" fmla="*/ 296545 h 379095"/>
                <a:gd name="connsiteX166" fmla="*/ 589915 w 2991485"/>
                <a:gd name="connsiteY166" fmla="*/ 296545 h 379095"/>
                <a:gd name="connsiteX167" fmla="*/ 589915 w 2991485"/>
                <a:gd name="connsiteY167" fmla="*/ 272415 h 379095"/>
                <a:gd name="connsiteX168" fmla="*/ 621030 w 2991485"/>
                <a:gd name="connsiteY168" fmla="*/ 267335 h 379095"/>
                <a:gd name="connsiteX169" fmla="*/ 621030 w 2991485"/>
                <a:gd name="connsiteY169" fmla="*/ 167640 h 379095"/>
                <a:gd name="connsiteX170" fmla="*/ 610236 w 2991485"/>
                <a:gd name="connsiteY170" fmla="*/ 128905 h 379095"/>
                <a:gd name="connsiteX171" fmla="*/ 577850 w 2991485"/>
                <a:gd name="connsiteY171" fmla="*/ 117475 h 379095"/>
                <a:gd name="connsiteX172" fmla="*/ 549275 w 2991485"/>
                <a:gd name="connsiteY172" fmla="*/ 125095 h 379095"/>
                <a:gd name="connsiteX173" fmla="*/ 529590 w 2991485"/>
                <a:gd name="connsiteY173" fmla="*/ 146050 h 379095"/>
                <a:gd name="connsiteX174" fmla="*/ 529590 w 2991485"/>
                <a:gd name="connsiteY174" fmla="*/ 266700 h 379095"/>
                <a:gd name="connsiteX175" fmla="*/ 560705 w 2991485"/>
                <a:gd name="connsiteY175" fmla="*/ 271780 h 379095"/>
                <a:gd name="connsiteX176" fmla="*/ 560705 w 2991485"/>
                <a:gd name="connsiteY176" fmla="*/ 295910 h 379095"/>
                <a:gd name="connsiteX177" fmla="*/ 461645 w 2991485"/>
                <a:gd name="connsiteY177" fmla="*/ 295910 h 379095"/>
                <a:gd name="connsiteX178" fmla="*/ 461645 w 2991485"/>
                <a:gd name="connsiteY178" fmla="*/ 272415 h 379095"/>
                <a:gd name="connsiteX179" fmla="*/ 345440 w 2991485"/>
                <a:gd name="connsiteY179" fmla="*/ 116840 h 379095"/>
                <a:gd name="connsiteX180" fmla="*/ 313690 w 2991485"/>
                <a:gd name="connsiteY180" fmla="*/ 132715 h 379095"/>
                <a:gd name="connsiteX181" fmla="*/ 297180 w 2991485"/>
                <a:gd name="connsiteY181" fmla="*/ 172720 h 379095"/>
                <a:gd name="connsiteX182" fmla="*/ 297815 w 2991485"/>
                <a:gd name="connsiteY182" fmla="*/ 173990 h 379095"/>
                <a:gd name="connsiteX183" fmla="*/ 392430 w 2991485"/>
                <a:gd name="connsiteY183" fmla="*/ 173990 h 379095"/>
                <a:gd name="connsiteX184" fmla="*/ 392430 w 2991485"/>
                <a:gd name="connsiteY184" fmla="*/ 168910 h 379095"/>
                <a:gd name="connsiteX185" fmla="*/ 380365 w 2991485"/>
                <a:gd name="connsiteY185" fmla="*/ 132080 h 379095"/>
                <a:gd name="connsiteX186" fmla="*/ 345440 w 2991485"/>
                <a:gd name="connsiteY186" fmla="*/ 116840 h 379095"/>
                <a:gd name="connsiteX187" fmla="*/ 351155 w 2991485"/>
                <a:gd name="connsiteY187" fmla="*/ 300355 h 379095"/>
                <a:gd name="connsiteX188" fmla="*/ 283211 w 2991485"/>
                <a:gd name="connsiteY188" fmla="*/ 271780 h 379095"/>
                <a:gd name="connsiteX189" fmla="*/ 257811 w 2991485"/>
                <a:gd name="connsiteY189" fmla="*/ 198120 h 379095"/>
                <a:gd name="connsiteX190" fmla="*/ 257811 w 2991485"/>
                <a:gd name="connsiteY190" fmla="*/ 189865 h 379095"/>
                <a:gd name="connsiteX191" fmla="*/ 283845 w 2991485"/>
                <a:gd name="connsiteY191" fmla="*/ 116840 h 379095"/>
                <a:gd name="connsiteX192" fmla="*/ 345440 w 2991485"/>
                <a:gd name="connsiteY192" fmla="*/ 87630 h 379095"/>
                <a:gd name="connsiteX193" fmla="*/ 408305 w 2991485"/>
                <a:gd name="connsiteY193" fmla="*/ 112395 h 379095"/>
                <a:gd name="connsiteX194" fmla="*/ 429895 w 2991485"/>
                <a:gd name="connsiteY194" fmla="*/ 179070 h 379095"/>
                <a:gd name="connsiteX195" fmla="*/ 429895 w 2991485"/>
                <a:gd name="connsiteY195" fmla="*/ 202565 h 379095"/>
                <a:gd name="connsiteX196" fmla="*/ 297180 w 2991485"/>
                <a:gd name="connsiteY196" fmla="*/ 202565 h 379095"/>
                <a:gd name="connsiteX197" fmla="*/ 296545 w 2991485"/>
                <a:gd name="connsiteY197" fmla="*/ 203200 h 379095"/>
                <a:gd name="connsiteX198" fmla="*/ 311786 w 2991485"/>
                <a:gd name="connsiteY198" fmla="*/ 252095 h 379095"/>
                <a:gd name="connsiteX199" fmla="*/ 352425 w 2991485"/>
                <a:gd name="connsiteY199" fmla="*/ 271145 h 379095"/>
                <a:gd name="connsiteX200" fmla="*/ 385445 w 2991485"/>
                <a:gd name="connsiteY200" fmla="*/ 266065 h 379095"/>
                <a:gd name="connsiteX201" fmla="*/ 410211 w 2991485"/>
                <a:gd name="connsiteY201" fmla="*/ 251460 h 379095"/>
                <a:gd name="connsiteX202" fmla="*/ 424815 w 2991485"/>
                <a:gd name="connsiteY202" fmla="*/ 275590 h 379095"/>
                <a:gd name="connsiteX203" fmla="*/ 395605 w 2991485"/>
                <a:gd name="connsiteY203" fmla="*/ 293370 h 379095"/>
                <a:gd name="connsiteX204" fmla="*/ 351155 w 2991485"/>
                <a:gd name="connsiteY204" fmla="*/ 300355 h 379095"/>
                <a:gd name="connsiteX205" fmla="*/ 2881630 w 2991485"/>
                <a:gd name="connsiteY205" fmla="*/ 269240 h 379095"/>
                <a:gd name="connsiteX206" fmla="*/ 2915286 w 2991485"/>
                <a:gd name="connsiteY206" fmla="*/ 260350 h 379095"/>
                <a:gd name="connsiteX207" fmla="*/ 2937511 w 2991485"/>
                <a:gd name="connsiteY207" fmla="*/ 238760 h 379095"/>
                <a:gd name="connsiteX208" fmla="*/ 2937511 w 2991485"/>
                <a:gd name="connsiteY208" fmla="*/ 205105 h 379095"/>
                <a:gd name="connsiteX209" fmla="*/ 2897505 w 2991485"/>
                <a:gd name="connsiteY209" fmla="*/ 205105 h 379095"/>
                <a:gd name="connsiteX210" fmla="*/ 2861311 w 2991485"/>
                <a:gd name="connsiteY210" fmla="*/ 215900 h 379095"/>
                <a:gd name="connsiteX211" fmla="*/ 2847975 w 2991485"/>
                <a:gd name="connsiteY211" fmla="*/ 241935 h 379095"/>
                <a:gd name="connsiteX212" fmla="*/ 2856230 w 2991485"/>
                <a:gd name="connsiteY212" fmla="*/ 262255 h 379095"/>
                <a:gd name="connsiteX213" fmla="*/ 2881630 w 2991485"/>
                <a:gd name="connsiteY213" fmla="*/ 269240 h 379095"/>
                <a:gd name="connsiteX214" fmla="*/ 2941955 w 2991485"/>
                <a:gd name="connsiteY214" fmla="*/ 296545 h 379095"/>
                <a:gd name="connsiteX215" fmla="*/ 2939415 w 2991485"/>
                <a:gd name="connsiteY215" fmla="*/ 281305 h 379095"/>
                <a:gd name="connsiteX216" fmla="*/ 2938146 w 2991485"/>
                <a:gd name="connsiteY216" fmla="*/ 267970 h 379095"/>
                <a:gd name="connsiteX217" fmla="*/ 2910840 w 2991485"/>
                <a:gd name="connsiteY217" fmla="*/ 290830 h 379095"/>
                <a:gd name="connsiteX218" fmla="*/ 2876550 w 2991485"/>
                <a:gd name="connsiteY218" fmla="*/ 300355 h 379095"/>
                <a:gd name="connsiteX219" fmla="*/ 2827655 w 2991485"/>
                <a:gd name="connsiteY219" fmla="*/ 284480 h 379095"/>
                <a:gd name="connsiteX220" fmla="*/ 2811146 w 2991485"/>
                <a:gd name="connsiteY220" fmla="*/ 240665 h 379095"/>
                <a:gd name="connsiteX221" fmla="*/ 2834640 w 2991485"/>
                <a:gd name="connsiteY221" fmla="*/ 195580 h 379095"/>
                <a:gd name="connsiteX222" fmla="*/ 2899411 w 2991485"/>
                <a:gd name="connsiteY222" fmla="*/ 179705 h 379095"/>
                <a:gd name="connsiteX223" fmla="*/ 2938146 w 2991485"/>
                <a:gd name="connsiteY223" fmla="*/ 179705 h 379095"/>
                <a:gd name="connsiteX224" fmla="*/ 2938146 w 2991485"/>
                <a:gd name="connsiteY224" fmla="*/ 155575 h 379095"/>
                <a:gd name="connsiteX225" fmla="*/ 2926715 w 2991485"/>
                <a:gd name="connsiteY225" fmla="*/ 127000 h 379095"/>
                <a:gd name="connsiteX226" fmla="*/ 2894965 w 2991485"/>
                <a:gd name="connsiteY226" fmla="*/ 116840 h 379095"/>
                <a:gd name="connsiteX227" fmla="*/ 2870200 w 2991485"/>
                <a:gd name="connsiteY227" fmla="*/ 120650 h 379095"/>
                <a:gd name="connsiteX228" fmla="*/ 2853055 w 2991485"/>
                <a:gd name="connsiteY228" fmla="*/ 130810 h 379095"/>
                <a:gd name="connsiteX229" fmla="*/ 2849246 w 2991485"/>
                <a:gd name="connsiteY229" fmla="*/ 152400 h 379095"/>
                <a:gd name="connsiteX230" fmla="*/ 2820671 w 2991485"/>
                <a:gd name="connsiteY230" fmla="*/ 152400 h 379095"/>
                <a:gd name="connsiteX231" fmla="*/ 2820671 w 2991485"/>
                <a:gd name="connsiteY231" fmla="*/ 112395 h 379095"/>
                <a:gd name="connsiteX232" fmla="*/ 2854325 w 2991485"/>
                <a:gd name="connsiteY232" fmla="*/ 94615 h 379095"/>
                <a:gd name="connsiteX233" fmla="*/ 2897505 w 2991485"/>
                <a:gd name="connsiteY233" fmla="*/ 87630 h 379095"/>
                <a:gd name="connsiteX234" fmla="*/ 2954021 w 2991485"/>
                <a:gd name="connsiteY234" fmla="*/ 105410 h 379095"/>
                <a:gd name="connsiteX235" fmla="*/ 2975611 w 2991485"/>
                <a:gd name="connsiteY235" fmla="*/ 156210 h 379095"/>
                <a:gd name="connsiteX236" fmla="*/ 2975611 w 2991485"/>
                <a:gd name="connsiteY236" fmla="*/ 254635 h 379095"/>
                <a:gd name="connsiteX237" fmla="*/ 2975611 w 2991485"/>
                <a:gd name="connsiteY237" fmla="*/ 262255 h 379095"/>
                <a:gd name="connsiteX238" fmla="*/ 2976246 w 2991485"/>
                <a:gd name="connsiteY238" fmla="*/ 269875 h 379095"/>
                <a:gd name="connsiteX239" fmla="*/ 2991486 w 2991485"/>
                <a:gd name="connsiteY239" fmla="*/ 271780 h 379095"/>
                <a:gd name="connsiteX240" fmla="*/ 2991486 w 2991485"/>
                <a:gd name="connsiteY240" fmla="*/ 295910 h 379095"/>
                <a:gd name="connsiteX241" fmla="*/ 2941955 w 2991485"/>
                <a:gd name="connsiteY241" fmla="*/ 295910 h 379095"/>
                <a:gd name="connsiteX242" fmla="*/ 2748915 w 2991485"/>
                <a:gd name="connsiteY242" fmla="*/ 38735 h 379095"/>
                <a:gd name="connsiteX243" fmla="*/ 2711450 w 2991485"/>
                <a:gd name="connsiteY243" fmla="*/ 38735 h 379095"/>
                <a:gd name="connsiteX244" fmla="*/ 2711450 w 2991485"/>
                <a:gd name="connsiteY244" fmla="*/ 635 h 379095"/>
                <a:gd name="connsiteX245" fmla="*/ 2748915 w 2991485"/>
                <a:gd name="connsiteY245" fmla="*/ 635 h 379095"/>
                <a:gd name="connsiteX246" fmla="*/ 2748915 w 2991485"/>
                <a:gd name="connsiteY246" fmla="*/ 38735 h 379095"/>
                <a:gd name="connsiteX247" fmla="*/ 2680971 w 2991485"/>
                <a:gd name="connsiteY247" fmla="*/ 272415 h 379095"/>
                <a:gd name="connsiteX248" fmla="*/ 2712086 w 2991485"/>
                <a:gd name="connsiteY248" fmla="*/ 267335 h 379095"/>
                <a:gd name="connsiteX249" fmla="*/ 2712086 w 2991485"/>
                <a:gd name="connsiteY249" fmla="*/ 120650 h 379095"/>
                <a:gd name="connsiteX250" fmla="*/ 2680971 w 2991485"/>
                <a:gd name="connsiteY250" fmla="*/ 115570 h 379095"/>
                <a:gd name="connsiteX251" fmla="*/ 2680971 w 2991485"/>
                <a:gd name="connsiteY251" fmla="*/ 91440 h 379095"/>
                <a:gd name="connsiteX252" fmla="*/ 2748915 w 2991485"/>
                <a:gd name="connsiteY252" fmla="*/ 91440 h 379095"/>
                <a:gd name="connsiteX253" fmla="*/ 2748915 w 2991485"/>
                <a:gd name="connsiteY253" fmla="*/ 267335 h 379095"/>
                <a:gd name="connsiteX254" fmla="*/ 2780030 w 2991485"/>
                <a:gd name="connsiteY254" fmla="*/ 272415 h 379095"/>
                <a:gd name="connsiteX255" fmla="*/ 2780030 w 2991485"/>
                <a:gd name="connsiteY255" fmla="*/ 296545 h 379095"/>
                <a:gd name="connsiteX256" fmla="*/ 2680971 w 2991485"/>
                <a:gd name="connsiteY256" fmla="*/ 296545 h 379095"/>
                <a:gd name="connsiteX257" fmla="*/ 2680971 w 2991485"/>
                <a:gd name="connsiteY257" fmla="*/ 272415 h 379095"/>
                <a:gd name="connsiteX258" fmla="*/ 2485390 w 2991485"/>
                <a:gd name="connsiteY258" fmla="*/ 201930 h 379095"/>
                <a:gd name="connsiteX259" fmla="*/ 2498090 w 2991485"/>
                <a:gd name="connsiteY259" fmla="*/ 251460 h 379095"/>
                <a:gd name="connsiteX260" fmla="*/ 2537461 w 2991485"/>
                <a:gd name="connsiteY260" fmla="*/ 270510 h 379095"/>
                <a:gd name="connsiteX261" fmla="*/ 2565400 w 2991485"/>
                <a:gd name="connsiteY261" fmla="*/ 262890 h 379095"/>
                <a:gd name="connsiteX262" fmla="*/ 2584450 w 2991485"/>
                <a:gd name="connsiteY262" fmla="*/ 241300 h 379095"/>
                <a:gd name="connsiteX263" fmla="*/ 2584450 w 2991485"/>
                <a:gd name="connsiteY263" fmla="*/ 146050 h 379095"/>
                <a:gd name="connsiteX264" fmla="*/ 2565400 w 2991485"/>
                <a:gd name="connsiteY264" fmla="*/ 125730 h 379095"/>
                <a:gd name="connsiteX265" fmla="*/ 2537461 w 2991485"/>
                <a:gd name="connsiteY265" fmla="*/ 118110 h 379095"/>
                <a:gd name="connsiteX266" fmla="*/ 2498090 w 2991485"/>
                <a:gd name="connsiteY266" fmla="*/ 140335 h 379095"/>
                <a:gd name="connsiteX267" fmla="*/ 2485390 w 2991485"/>
                <a:gd name="connsiteY267" fmla="*/ 198120 h 379095"/>
                <a:gd name="connsiteX268" fmla="*/ 2485390 w 2991485"/>
                <a:gd name="connsiteY268" fmla="*/ 201930 h 379095"/>
                <a:gd name="connsiteX269" fmla="*/ 2585721 w 2991485"/>
                <a:gd name="connsiteY269" fmla="*/ 271780 h 379095"/>
                <a:gd name="connsiteX270" fmla="*/ 2560955 w 2991485"/>
                <a:gd name="connsiteY270" fmla="*/ 292735 h 379095"/>
                <a:gd name="connsiteX271" fmla="*/ 2527300 w 2991485"/>
                <a:gd name="connsiteY271" fmla="*/ 299720 h 379095"/>
                <a:gd name="connsiteX272" fmla="*/ 2468880 w 2991485"/>
                <a:gd name="connsiteY272" fmla="*/ 272415 h 379095"/>
                <a:gd name="connsiteX273" fmla="*/ 2447925 w 2991485"/>
                <a:gd name="connsiteY273" fmla="*/ 200660 h 379095"/>
                <a:gd name="connsiteX274" fmla="*/ 2447925 w 2991485"/>
                <a:gd name="connsiteY274" fmla="*/ 196850 h 379095"/>
                <a:gd name="connsiteX275" fmla="*/ 2468880 w 2991485"/>
                <a:gd name="connsiteY275" fmla="*/ 116840 h 379095"/>
                <a:gd name="connsiteX276" fmla="*/ 2527936 w 2991485"/>
                <a:gd name="connsiteY276" fmla="*/ 86360 h 379095"/>
                <a:gd name="connsiteX277" fmla="*/ 2560321 w 2991485"/>
                <a:gd name="connsiteY277" fmla="*/ 93345 h 379095"/>
                <a:gd name="connsiteX278" fmla="*/ 2583815 w 2991485"/>
                <a:gd name="connsiteY278" fmla="*/ 113030 h 379095"/>
                <a:gd name="connsiteX279" fmla="*/ 2583815 w 2991485"/>
                <a:gd name="connsiteY279" fmla="*/ 29210 h 379095"/>
                <a:gd name="connsiteX280" fmla="*/ 2552700 w 2991485"/>
                <a:gd name="connsiteY280" fmla="*/ 24130 h 379095"/>
                <a:gd name="connsiteX281" fmla="*/ 2552700 w 2991485"/>
                <a:gd name="connsiteY281" fmla="*/ 0 h 379095"/>
                <a:gd name="connsiteX282" fmla="*/ 2583815 w 2991485"/>
                <a:gd name="connsiteY282" fmla="*/ 0 h 379095"/>
                <a:gd name="connsiteX283" fmla="*/ 2621280 w 2991485"/>
                <a:gd name="connsiteY283" fmla="*/ 0 h 379095"/>
                <a:gd name="connsiteX284" fmla="*/ 2621280 w 2991485"/>
                <a:gd name="connsiteY284" fmla="*/ 266065 h 379095"/>
                <a:gd name="connsiteX285" fmla="*/ 2652396 w 2991485"/>
                <a:gd name="connsiteY285" fmla="*/ 271145 h 379095"/>
                <a:gd name="connsiteX286" fmla="*/ 2652396 w 2991485"/>
                <a:gd name="connsiteY286" fmla="*/ 295275 h 379095"/>
                <a:gd name="connsiteX287" fmla="*/ 2588896 w 2991485"/>
                <a:gd name="connsiteY287" fmla="*/ 295275 h 379095"/>
                <a:gd name="connsiteX288" fmla="*/ 2585721 w 2991485"/>
                <a:gd name="connsiteY288" fmla="*/ 271780 h 379095"/>
                <a:gd name="connsiteX289" fmla="*/ 2194561 w 2991485"/>
                <a:gd name="connsiteY289" fmla="*/ 272415 h 379095"/>
                <a:gd name="connsiteX290" fmla="*/ 2225675 w 2991485"/>
                <a:gd name="connsiteY290" fmla="*/ 267335 h 379095"/>
                <a:gd name="connsiteX291" fmla="*/ 2225675 w 2991485"/>
                <a:gd name="connsiteY291" fmla="*/ 120650 h 379095"/>
                <a:gd name="connsiteX292" fmla="*/ 2194561 w 2991485"/>
                <a:gd name="connsiteY292" fmla="*/ 115570 h 379095"/>
                <a:gd name="connsiteX293" fmla="*/ 2194561 w 2991485"/>
                <a:gd name="connsiteY293" fmla="*/ 91440 h 379095"/>
                <a:gd name="connsiteX294" fmla="*/ 2258696 w 2991485"/>
                <a:gd name="connsiteY294" fmla="*/ 91440 h 379095"/>
                <a:gd name="connsiteX295" fmla="*/ 2261236 w 2991485"/>
                <a:gd name="connsiteY295" fmla="*/ 121920 h 379095"/>
                <a:gd name="connsiteX296" fmla="*/ 2286636 w 2991485"/>
                <a:gd name="connsiteY296" fmla="*/ 96520 h 379095"/>
                <a:gd name="connsiteX297" fmla="*/ 2321561 w 2991485"/>
                <a:gd name="connsiteY297" fmla="*/ 87630 h 379095"/>
                <a:gd name="connsiteX298" fmla="*/ 2372996 w 2991485"/>
                <a:gd name="connsiteY298" fmla="*/ 107315 h 379095"/>
                <a:gd name="connsiteX299" fmla="*/ 2391411 w 2991485"/>
                <a:gd name="connsiteY299" fmla="*/ 167005 h 379095"/>
                <a:gd name="connsiteX300" fmla="*/ 2391411 w 2991485"/>
                <a:gd name="connsiteY300" fmla="*/ 267335 h 379095"/>
                <a:gd name="connsiteX301" fmla="*/ 2422525 w 2991485"/>
                <a:gd name="connsiteY301" fmla="*/ 272415 h 379095"/>
                <a:gd name="connsiteX302" fmla="*/ 2422525 w 2991485"/>
                <a:gd name="connsiteY302" fmla="*/ 296545 h 379095"/>
                <a:gd name="connsiteX303" fmla="*/ 2323465 w 2991485"/>
                <a:gd name="connsiteY303" fmla="*/ 296545 h 379095"/>
                <a:gd name="connsiteX304" fmla="*/ 2323465 w 2991485"/>
                <a:gd name="connsiteY304" fmla="*/ 272415 h 379095"/>
                <a:gd name="connsiteX305" fmla="*/ 2354580 w 2991485"/>
                <a:gd name="connsiteY305" fmla="*/ 267335 h 379095"/>
                <a:gd name="connsiteX306" fmla="*/ 2354580 w 2991485"/>
                <a:gd name="connsiteY306" fmla="*/ 167640 h 379095"/>
                <a:gd name="connsiteX307" fmla="*/ 2343786 w 2991485"/>
                <a:gd name="connsiteY307" fmla="*/ 128905 h 379095"/>
                <a:gd name="connsiteX308" fmla="*/ 2311400 w 2991485"/>
                <a:gd name="connsiteY308" fmla="*/ 117475 h 379095"/>
                <a:gd name="connsiteX309" fmla="*/ 2282825 w 2991485"/>
                <a:gd name="connsiteY309" fmla="*/ 125095 h 379095"/>
                <a:gd name="connsiteX310" fmla="*/ 2263140 w 2991485"/>
                <a:gd name="connsiteY310" fmla="*/ 146050 h 379095"/>
                <a:gd name="connsiteX311" fmla="*/ 2263140 w 2991485"/>
                <a:gd name="connsiteY311" fmla="*/ 266700 h 379095"/>
                <a:gd name="connsiteX312" fmla="*/ 2294255 w 2991485"/>
                <a:gd name="connsiteY312" fmla="*/ 271780 h 379095"/>
                <a:gd name="connsiteX313" fmla="*/ 2294255 w 2991485"/>
                <a:gd name="connsiteY313" fmla="*/ 295910 h 379095"/>
                <a:gd name="connsiteX314" fmla="*/ 2195196 w 2991485"/>
                <a:gd name="connsiteY314" fmla="*/ 295910 h 379095"/>
                <a:gd name="connsiteX315" fmla="*/ 2195196 w 2991485"/>
                <a:gd name="connsiteY315" fmla="*/ 272415 h 379095"/>
                <a:gd name="connsiteX316" fmla="*/ 2071371 w 2991485"/>
                <a:gd name="connsiteY316" fmla="*/ 44450 h 379095"/>
                <a:gd name="connsiteX317" fmla="*/ 2071371 w 2991485"/>
                <a:gd name="connsiteY317" fmla="*/ 20320 h 379095"/>
                <a:gd name="connsiteX318" fmla="*/ 2170430 w 2991485"/>
                <a:gd name="connsiteY318" fmla="*/ 20320 h 379095"/>
                <a:gd name="connsiteX319" fmla="*/ 2170430 w 2991485"/>
                <a:gd name="connsiteY319" fmla="*/ 44450 h 379095"/>
                <a:gd name="connsiteX320" fmla="*/ 2139315 w 2991485"/>
                <a:gd name="connsiteY320" fmla="*/ 49530 h 379095"/>
                <a:gd name="connsiteX321" fmla="*/ 2139315 w 2991485"/>
                <a:gd name="connsiteY321" fmla="*/ 266700 h 379095"/>
                <a:gd name="connsiteX322" fmla="*/ 2170430 w 2991485"/>
                <a:gd name="connsiteY322" fmla="*/ 271780 h 379095"/>
                <a:gd name="connsiteX323" fmla="*/ 2170430 w 2991485"/>
                <a:gd name="connsiteY323" fmla="*/ 295910 h 379095"/>
                <a:gd name="connsiteX324" fmla="*/ 2071371 w 2991485"/>
                <a:gd name="connsiteY324" fmla="*/ 295910 h 379095"/>
                <a:gd name="connsiteX325" fmla="*/ 2071371 w 2991485"/>
                <a:gd name="connsiteY325" fmla="*/ 272415 h 379095"/>
                <a:gd name="connsiteX326" fmla="*/ 2102486 w 2991485"/>
                <a:gd name="connsiteY326" fmla="*/ 267335 h 379095"/>
                <a:gd name="connsiteX327" fmla="*/ 2102486 w 2991485"/>
                <a:gd name="connsiteY327" fmla="*/ 50165 h 379095"/>
                <a:gd name="connsiteX328" fmla="*/ 2071371 w 2991485"/>
                <a:gd name="connsiteY328" fmla="*/ 44450 h 379095"/>
                <a:gd name="connsiteX329" fmla="*/ 1944371 w 2991485"/>
                <a:gd name="connsiteY329" fmla="*/ 282575 h 379095"/>
                <a:gd name="connsiteX330" fmla="*/ 1934846 w 2991485"/>
                <a:gd name="connsiteY330" fmla="*/ 321310 h 379095"/>
                <a:gd name="connsiteX331" fmla="*/ 1910080 w 2991485"/>
                <a:gd name="connsiteY331" fmla="*/ 354965 h 379095"/>
                <a:gd name="connsiteX332" fmla="*/ 1889125 w 2991485"/>
                <a:gd name="connsiteY332" fmla="*/ 340995 h 379095"/>
                <a:gd name="connsiteX333" fmla="*/ 1902461 w 2991485"/>
                <a:gd name="connsiteY333" fmla="*/ 313055 h 379095"/>
                <a:gd name="connsiteX334" fmla="*/ 1906905 w 2991485"/>
                <a:gd name="connsiteY334" fmla="*/ 283210 h 379095"/>
                <a:gd name="connsiteX335" fmla="*/ 1906905 w 2991485"/>
                <a:gd name="connsiteY335" fmla="*/ 254635 h 379095"/>
                <a:gd name="connsiteX336" fmla="*/ 1944371 w 2991485"/>
                <a:gd name="connsiteY336" fmla="*/ 254635 h 379095"/>
                <a:gd name="connsiteX337" fmla="*/ 1944371 w 2991485"/>
                <a:gd name="connsiteY337" fmla="*/ 282575 h 379095"/>
                <a:gd name="connsiteX338" fmla="*/ 67945 w 2991485"/>
                <a:gd name="connsiteY338" fmla="*/ 137795 h 379095"/>
                <a:gd name="connsiteX339" fmla="*/ 130175 w 2991485"/>
                <a:gd name="connsiteY339" fmla="*/ 137795 h 379095"/>
                <a:gd name="connsiteX340" fmla="*/ 162561 w 2991485"/>
                <a:gd name="connsiteY340" fmla="*/ 125730 h 379095"/>
                <a:gd name="connsiteX341" fmla="*/ 175261 w 2991485"/>
                <a:gd name="connsiteY341" fmla="*/ 93980 h 379095"/>
                <a:gd name="connsiteX342" fmla="*/ 161290 w 2991485"/>
                <a:gd name="connsiteY342" fmla="*/ 60325 h 379095"/>
                <a:gd name="connsiteX343" fmla="*/ 120650 w 2991485"/>
                <a:gd name="connsiteY343" fmla="*/ 49530 h 379095"/>
                <a:gd name="connsiteX344" fmla="*/ 67945 w 2991485"/>
                <a:gd name="connsiteY344" fmla="*/ 49530 h 379095"/>
                <a:gd name="connsiteX345" fmla="*/ 67945 w 2991485"/>
                <a:gd name="connsiteY345" fmla="*/ 137795 h 379095"/>
                <a:gd name="connsiteX346" fmla="*/ 67945 w 2991485"/>
                <a:gd name="connsiteY346" fmla="*/ 167005 h 379095"/>
                <a:gd name="connsiteX347" fmla="*/ 67945 w 2991485"/>
                <a:gd name="connsiteY347" fmla="*/ 267335 h 379095"/>
                <a:gd name="connsiteX348" fmla="*/ 132080 w 2991485"/>
                <a:gd name="connsiteY348" fmla="*/ 267335 h 379095"/>
                <a:gd name="connsiteX349" fmla="*/ 172086 w 2991485"/>
                <a:gd name="connsiteY349" fmla="*/ 254635 h 379095"/>
                <a:gd name="connsiteX350" fmla="*/ 186055 w 2991485"/>
                <a:gd name="connsiteY350" fmla="*/ 219075 h 379095"/>
                <a:gd name="connsiteX351" fmla="*/ 173990 w 2991485"/>
                <a:gd name="connsiteY351" fmla="*/ 180975 h 379095"/>
                <a:gd name="connsiteX352" fmla="*/ 137795 w 2991485"/>
                <a:gd name="connsiteY352" fmla="*/ 167005 h 379095"/>
                <a:gd name="connsiteX353" fmla="*/ 67945 w 2991485"/>
                <a:gd name="connsiteY353" fmla="*/ 167005 h 379095"/>
                <a:gd name="connsiteX354" fmla="*/ 120650 w 2991485"/>
                <a:gd name="connsiteY354" fmla="*/ 20320 h 379095"/>
                <a:gd name="connsiteX355" fmla="*/ 187961 w 2991485"/>
                <a:gd name="connsiteY355" fmla="*/ 38735 h 379095"/>
                <a:gd name="connsiteX356" fmla="*/ 212090 w 2991485"/>
                <a:gd name="connsiteY356" fmla="*/ 94615 h 379095"/>
                <a:gd name="connsiteX357" fmla="*/ 200661 w 2991485"/>
                <a:gd name="connsiteY357" fmla="*/ 127635 h 379095"/>
                <a:gd name="connsiteX358" fmla="*/ 170180 w 2991485"/>
                <a:gd name="connsiteY358" fmla="*/ 149225 h 379095"/>
                <a:gd name="connsiteX359" fmla="*/ 209550 w 2991485"/>
                <a:gd name="connsiteY359" fmla="*/ 173355 h 379095"/>
                <a:gd name="connsiteX360" fmla="*/ 224155 w 2991485"/>
                <a:gd name="connsiteY360" fmla="*/ 217805 h 379095"/>
                <a:gd name="connsiteX361" fmla="*/ 199390 w 2991485"/>
                <a:gd name="connsiteY361" fmla="*/ 275590 h 379095"/>
                <a:gd name="connsiteX362" fmla="*/ 132715 w 2991485"/>
                <a:gd name="connsiteY362" fmla="*/ 295275 h 379095"/>
                <a:gd name="connsiteX363" fmla="*/ 0 w 2991485"/>
                <a:gd name="connsiteY363" fmla="*/ 295275 h 379095"/>
                <a:gd name="connsiteX364" fmla="*/ 0 w 2991485"/>
                <a:gd name="connsiteY364" fmla="*/ 272415 h 379095"/>
                <a:gd name="connsiteX365" fmla="*/ 31115 w 2991485"/>
                <a:gd name="connsiteY365" fmla="*/ 267335 h 379095"/>
                <a:gd name="connsiteX366" fmla="*/ 31115 w 2991485"/>
                <a:gd name="connsiteY366" fmla="*/ 50165 h 379095"/>
                <a:gd name="connsiteX367" fmla="*/ 0 w 2991485"/>
                <a:gd name="connsiteY367" fmla="*/ 45085 h 379095"/>
                <a:gd name="connsiteX368" fmla="*/ 0 w 2991485"/>
                <a:gd name="connsiteY368" fmla="*/ 20955 h 379095"/>
                <a:gd name="connsiteX369" fmla="*/ 31115 w 2991485"/>
                <a:gd name="connsiteY369" fmla="*/ 20955 h 379095"/>
                <a:gd name="connsiteX370" fmla="*/ 120650 w 2991485"/>
                <a:gd name="connsiteY370" fmla="*/ 20955 h 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</a:cxnLst>
              <a:rect l="l" t="t" r="r" b="b"/>
              <a:pathLst>
                <a:path w="2991485" h="379095">
                  <a:moveTo>
                    <a:pt x="1812290" y="266065"/>
                  </a:moveTo>
                  <a:cubicBezTo>
                    <a:pt x="1805940" y="276860"/>
                    <a:pt x="1797686" y="285750"/>
                    <a:pt x="1787525" y="291465"/>
                  </a:cubicBezTo>
                  <a:cubicBezTo>
                    <a:pt x="1777365" y="297180"/>
                    <a:pt x="1765936" y="300355"/>
                    <a:pt x="1752600" y="300355"/>
                  </a:cubicBezTo>
                  <a:cubicBezTo>
                    <a:pt x="1730375" y="300355"/>
                    <a:pt x="1713230" y="293370"/>
                    <a:pt x="1700530" y="278765"/>
                  </a:cubicBezTo>
                  <a:cubicBezTo>
                    <a:pt x="1687830" y="264795"/>
                    <a:pt x="1681480" y="242570"/>
                    <a:pt x="1681480" y="212090"/>
                  </a:cubicBezTo>
                  <a:lnTo>
                    <a:pt x="1681480" y="120650"/>
                  </a:lnTo>
                  <a:lnTo>
                    <a:pt x="1657986" y="115570"/>
                  </a:lnTo>
                  <a:lnTo>
                    <a:pt x="1657986" y="91440"/>
                  </a:lnTo>
                  <a:lnTo>
                    <a:pt x="1681480" y="91440"/>
                  </a:lnTo>
                  <a:lnTo>
                    <a:pt x="1718946" y="91440"/>
                  </a:lnTo>
                  <a:lnTo>
                    <a:pt x="1718946" y="212725"/>
                  </a:lnTo>
                  <a:cubicBezTo>
                    <a:pt x="1718946" y="234315"/>
                    <a:pt x="1722121" y="249555"/>
                    <a:pt x="1728471" y="257810"/>
                  </a:cubicBezTo>
                  <a:cubicBezTo>
                    <a:pt x="1734821" y="266065"/>
                    <a:pt x="1744980" y="269875"/>
                    <a:pt x="1758315" y="269875"/>
                  </a:cubicBezTo>
                  <a:cubicBezTo>
                    <a:pt x="1771650" y="269875"/>
                    <a:pt x="1782446" y="267335"/>
                    <a:pt x="1791336" y="261620"/>
                  </a:cubicBezTo>
                  <a:cubicBezTo>
                    <a:pt x="1800225" y="256540"/>
                    <a:pt x="1806575" y="248920"/>
                    <a:pt x="1811021" y="238760"/>
                  </a:cubicBezTo>
                  <a:lnTo>
                    <a:pt x="1811021" y="120650"/>
                  </a:lnTo>
                  <a:lnTo>
                    <a:pt x="1783715" y="115570"/>
                  </a:lnTo>
                  <a:lnTo>
                    <a:pt x="1783715" y="91440"/>
                  </a:lnTo>
                  <a:lnTo>
                    <a:pt x="1811021" y="91440"/>
                  </a:lnTo>
                  <a:lnTo>
                    <a:pt x="1848486" y="91440"/>
                  </a:lnTo>
                  <a:lnTo>
                    <a:pt x="1848486" y="267335"/>
                  </a:lnTo>
                  <a:lnTo>
                    <a:pt x="1871980" y="272415"/>
                  </a:lnTo>
                  <a:lnTo>
                    <a:pt x="1871980" y="296545"/>
                  </a:lnTo>
                  <a:lnTo>
                    <a:pt x="1814830" y="296545"/>
                  </a:lnTo>
                  <a:lnTo>
                    <a:pt x="1812290" y="266065"/>
                  </a:lnTo>
                  <a:close/>
                  <a:moveTo>
                    <a:pt x="1505586" y="115570"/>
                  </a:moveTo>
                  <a:lnTo>
                    <a:pt x="1505586" y="91440"/>
                  </a:lnTo>
                  <a:lnTo>
                    <a:pt x="1569721" y="91440"/>
                  </a:lnTo>
                  <a:lnTo>
                    <a:pt x="1573530" y="121285"/>
                  </a:lnTo>
                  <a:cubicBezTo>
                    <a:pt x="1579246" y="111125"/>
                    <a:pt x="1586230" y="102870"/>
                    <a:pt x="1595121" y="96520"/>
                  </a:cubicBezTo>
                  <a:cubicBezTo>
                    <a:pt x="1603375" y="90805"/>
                    <a:pt x="1613536" y="87630"/>
                    <a:pt x="1624330" y="87630"/>
                  </a:cubicBezTo>
                  <a:cubicBezTo>
                    <a:pt x="1627505" y="87630"/>
                    <a:pt x="1630046" y="87630"/>
                    <a:pt x="1633221" y="88265"/>
                  </a:cubicBezTo>
                  <a:cubicBezTo>
                    <a:pt x="1636396" y="88900"/>
                    <a:pt x="1638936" y="88900"/>
                    <a:pt x="1640205" y="89535"/>
                  </a:cubicBezTo>
                  <a:lnTo>
                    <a:pt x="1635125" y="124460"/>
                  </a:lnTo>
                  <a:lnTo>
                    <a:pt x="1614171" y="123190"/>
                  </a:lnTo>
                  <a:cubicBezTo>
                    <a:pt x="1604011" y="123190"/>
                    <a:pt x="1595755" y="125730"/>
                    <a:pt x="1589405" y="130175"/>
                  </a:cubicBezTo>
                  <a:cubicBezTo>
                    <a:pt x="1582421" y="134620"/>
                    <a:pt x="1577340" y="141605"/>
                    <a:pt x="1573530" y="149860"/>
                  </a:cubicBezTo>
                  <a:lnTo>
                    <a:pt x="1573530" y="267335"/>
                  </a:lnTo>
                  <a:lnTo>
                    <a:pt x="1604646" y="272415"/>
                  </a:lnTo>
                  <a:lnTo>
                    <a:pt x="1604646" y="296545"/>
                  </a:lnTo>
                  <a:lnTo>
                    <a:pt x="1505586" y="296545"/>
                  </a:lnTo>
                  <a:lnTo>
                    <a:pt x="1505586" y="272415"/>
                  </a:lnTo>
                  <a:lnTo>
                    <a:pt x="1536700" y="267335"/>
                  </a:lnTo>
                  <a:lnTo>
                    <a:pt x="1536700" y="120650"/>
                  </a:lnTo>
                  <a:lnTo>
                    <a:pt x="1505586" y="115570"/>
                  </a:lnTo>
                  <a:close/>
                  <a:moveTo>
                    <a:pt x="1416686" y="266065"/>
                  </a:moveTo>
                  <a:cubicBezTo>
                    <a:pt x="1410336" y="276860"/>
                    <a:pt x="1402080" y="285750"/>
                    <a:pt x="1391921" y="291465"/>
                  </a:cubicBezTo>
                  <a:cubicBezTo>
                    <a:pt x="1381761" y="297180"/>
                    <a:pt x="1370330" y="300355"/>
                    <a:pt x="1356996" y="300355"/>
                  </a:cubicBezTo>
                  <a:cubicBezTo>
                    <a:pt x="1334771" y="300355"/>
                    <a:pt x="1317625" y="293370"/>
                    <a:pt x="1304925" y="278765"/>
                  </a:cubicBezTo>
                  <a:cubicBezTo>
                    <a:pt x="1292225" y="264795"/>
                    <a:pt x="1285875" y="242570"/>
                    <a:pt x="1285875" y="212090"/>
                  </a:cubicBezTo>
                  <a:lnTo>
                    <a:pt x="1285875" y="120650"/>
                  </a:lnTo>
                  <a:lnTo>
                    <a:pt x="1262380" y="115570"/>
                  </a:lnTo>
                  <a:lnTo>
                    <a:pt x="1262380" y="91440"/>
                  </a:lnTo>
                  <a:lnTo>
                    <a:pt x="1285875" y="91440"/>
                  </a:lnTo>
                  <a:lnTo>
                    <a:pt x="1323340" y="91440"/>
                  </a:lnTo>
                  <a:lnTo>
                    <a:pt x="1323340" y="212725"/>
                  </a:lnTo>
                  <a:cubicBezTo>
                    <a:pt x="1323340" y="234315"/>
                    <a:pt x="1326515" y="249555"/>
                    <a:pt x="1332865" y="257810"/>
                  </a:cubicBezTo>
                  <a:cubicBezTo>
                    <a:pt x="1339215" y="266065"/>
                    <a:pt x="1349375" y="269875"/>
                    <a:pt x="1362711" y="269875"/>
                  </a:cubicBezTo>
                  <a:cubicBezTo>
                    <a:pt x="1376046" y="269875"/>
                    <a:pt x="1386840" y="267335"/>
                    <a:pt x="1395730" y="261620"/>
                  </a:cubicBezTo>
                  <a:cubicBezTo>
                    <a:pt x="1404621" y="256540"/>
                    <a:pt x="1410971" y="248920"/>
                    <a:pt x="1415415" y="238760"/>
                  </a:cubicBezTo>
                  <a:lnTo>
                    <a:pt x="1415415" y="120650"/>
                  </a:lnTo>
                  <a:lnTo>
                    <a:pt x="1388111" y="115570"/>
                  </a:lnTo>
                  <a:lnTo>
                    <a:pt x="1388111" y="91440"/>
                  </a:lnTo>
                  <a:lnTo>
                    <a:pt x="1415415" y="91440"/>
                  </a:lnTo>
                  <a:lnTo>
                    <a:pt x="1452880" y="91440"/>
                  </a:lnTo>
                  <a:lnTo>
                    <a:pt x="1452880" y="267335"/>
                  </a:lnTo>
                  <a:lnTo>
                    <a:pt x="1476375" y="272415"/>
                  </a:lnTo>
                  <a:lnTo>
                    <a:pt x="1476375" y="296545"/>
                  </a:lnTo>
                  <a:lnTo>
                    <a:pt x="1419225" y="296545"/>
                  </a:lnTo>
                  <a:lnTo>
                    <a:pt x="1416686" y="266065"/>
                  </a:lnTo>
                  <a:close/>
                  <a:moveTo>
                    <a:pt x="1142365" y="24765"/>
                  </a:moveTo>
                  <a:lnTo>
                    <a:pt x="1142365" y="635"/>
                  </a:lnTo>
                  <a:lnTo>
                    <a:pt x="1210311" y="635"/>
                  </a:lnTo>
                  <a:lnTo>
                    <a:pt x="1210311" y="266700"/>
                  </a:lnTo>
                  <a:lnTo>
                    <a:pt x="1241425" y="271780"/>
                  </a:lnTo>
                  <a:lnTo>
                    <a:pt x="1241425" y="295910"/>
                  </a:lnTo>
                  <a:lnTo>
                    <a:pt x="1142365" y="295910"/>
                  </a:lnTo>
                  <a:lnTo>
                    <a:pt x="1142365" y="272415"/>
                  </a:lnTo>
                  <a:lnTo>
                    <a:pt x="1173480" y="267335"/>
                  </a:lnTo>
                  <a:lnTo>
                    <a:pt x="1173480" y="30480"/>
                  </a:lnTo>
                  <a:lnTo>
                    <a:pt x="1142365" y="24765"/>
                  </a:lnTo>
                  <a:close/>
                  <a:moveTo>
                    <a:pt x="1007745" y="269240"/>
                  </a:moveTo>
                  <a:cubicBezTo>
                    <a:pt x="1020445" y="269240"/>
                    <a:pt x="1031240" y="266065"/>
                    <a:pt x="1041400" y="260350"/>
                  </a:cubicBezTo>
                  <a:cubicBezTo>
                    <a:pt x="1051561" y="254635"/>
                    <a:pt x="1059180" y="247015"/>
                    <a:pt x="1063625" y="238760"/>
                  </a:cubicBezTo>
                  <a:lnTo>
                    <a:pt x="1063625" y="205105"/>
                  </a:lnTo>
                  <a:lnTo>
                    <a:pt x="1023620" y="205105"/>
                  </a:lnTo>
                  <a:cubicBezTo>
                    <a:pt x="1008380" y="205105"/>
                    <a:pt x="996315" y="208915"/>
                    <a:pt x="987425" y="215900"/>
                  </a:cubicBezTo>
                  <a:cubicBezTo>
                    <a:pt x="978536" y="222885"/>
                    <a:pt x="974090" y="231775"/>
                    <a:pt x="974090" y="241935"/>
                  </a:cubicBezTo>
                  <a:cubicBezTo>
                    <a:pt x="974090" y="250825"/>
                    <a:pt x="976630" y="257810"/>
                    <a:pt x="982345" y="262255"/>
                  </a:cubicBezTo>
                  <a:cubicBezTo>
                    <a:pt x="988061" y="266700"/>
                    <a:pt x="996315" y="269240"/>
                    <a:pt x="1007745" y="269240"/>
                  </a:cubicBezTo>
                  <a:close/>
                  <a:moveTo>
                    <a:pt x="1067436" y="296545"/>
                  </a:moveTo>
                  <a:cubicBezTo>
                    <a:pt x="1066165" y="290830"/>
                    <a:pt x="1065530" y="285750"/>
                    <a:pt x="1064896" y="281305"/>
                  </a:cubicBezTo>
                  <a:cubicBezTo>
                    <a:pt x="1064261" y="276860"/>
                    <a:pt x="1063625" y="272415"/>
                    <a:pt x="1063625" y="267970"/>
                  </a:cubicBezTo>
                  <a:cubicBezTo>
                    <a:pt x="1056640" y="277495"/>
                    <a:pt x="1047115" y="285115"/>
                    <a:pt x="1036320" y="290830"/>
                  </a:cubicBezTo>
                  <a:cubicBezTo>
                    <a:pt x="1025525" y="297180"/>
                    <a:pt x="1014095" y="299720"/>
                    <a:pt x="1002030" y="300355"/>
                  </a:cubicBezTo>
                  <a:cubicBezTo>
                    <a:pt x="980440" y="300355"/>
                    <a:pt x="964565" y="295275"/>
                    <a:pt x="953136" y="284480"/>
                  </a:cubicBezTo>
                  <a:cubicBezTo>
                    <a:pt x="941705" y="274320"/>
                    <a:pt x="936625" y="259715"/>
                    <a:pt x="936625" y="240665"/>
                  </a:cubicBezTo>
                  <a:cubicBezTo>
                    <a:pt x="936625" y="220980"/>
                    <a:pt x="944245" y="206375"/>
                    <a:pt x="960120" y="195580"/>
                  </a:cubicBezTo>
                  <a:cubicBezTo>
                    <a:pt x="975995" y="184785"/>
                    <a:pt x="997586" y="179705"/>
                    <a:pt x="1024890" y="179705"/>
                  </a:cubicBezTo>
                  <a:lnTo>
                    <a:pt x="1063625" y="179705"/>
                  </a:lnTo>
                  <a:lnTo>
                    <a:pt x="1063625" y="155575"/>
                  </a:lnTo>
                  <a:cubicBezTo>
                    <a:pt x="1063625" y="143510"/>
                    <a:pt x="1059815" y="133985"/>
                    <a:pt x="1052196" y="127000"/>
                  </a:cubicBezTo>
                  <a:cubicBezTo>
                    <a:pt x="1044575" y="120015"/>
                    <a:pt x="1033780" y="116840"/>
                    <a:pt x="1020445" y="116840"/>
                  </a:cubicBezTo>
                  <a:cubicBezTo>
                    <a:pt x="1010920" y="116840"/>
                    <a:pt x="1002665" y="118110"/>
                    <a:pt x="995680" y="120650"/>
                  </a:cubicBezTo>
                  <a:cubicBezTo>
                    <a:pt x="988695" y="123190"/>
                    <a:pt x="982980" y="126365"/>
                    <a:pt x="978536" y="130810"/>
                  </a:cubicBezTo>
                  <a:lnTo>
                    <a:pt x="974725" y="152400"/>
                  </a:lnTo>
                  <a:lnTo>
                    <a:pt x="946150" y="152400"/>
                  </a:lnTo>
                  <a:lnTo>
                    <a:pt x="946150" y="112395"/>
                  </a:lnTo>
                  <a:cubicBezTo>
                    <a:pt x="955675" y="104775"/>
                    <a:pt x="967105" y="99060"/>
                    <a:pt x="979805" y="94615"/>
                  </a:cubicBezTo>
                  <a:cubicBezTo>
                    <a:pt x="993140" y="90170"/>
                    <a:pt x="1007745" y="87630"/>
                    <a:pt x="1022986" y="87630"/>
                  </a:cubicBezTo>
                  <a:cubicBezTo>
                    <a:pt x="1046480" y="87630"/>
                    <a:pt x="1064896" y="93345"/>
                    <a:pt x="1079500" y="105410"/>
                  </a:cubicBezTo>
                  <a:cubicBezTo>
                    <a:pt x="1094105" y="117475"/>
                    <a:pt x="1101090" y="133985"/>
                    <a:pt x="1101090" y="156210"/>
                  </a:cubicBezTo>
                  <a:lnTo>
                    <a:pt x="1101090" y="254635"/>
                  </a:lnTo>
                  <a:cubicBezTo>
                    <a:pt x="1101090" y="257175"/>
                    <a:pt x="1101090" y="259715"/>
                    <a:pt x="1101090" y="262255"/>
                  </a:cubicBezTo>
                  <a:cubicBezTo>
                    <a:pt x="1101090" y="264795"/>
                    <a:pt x="1101090" y="267335"/>
                    <a:pt x="1101725" y="269875"/>
                  </a:cubicBezTo>
                  <a:lnTo>
                    <a:pt x="1116965" y="271780"/>
                  </a:lnTo>
                  <a:lnTo>
                    <a:pt x="1116965" y="295910"/>
                  </a:lnTo>
                  <a:lnTo>
                    <a:pt x="1067436" y="295910"/>
                  </a:lnTo>
                  <a:close/>
                  <a:moveTo>
                    <a:pt x="751840" y="201930"/>
                  </a:moveTo>
                  <a:cubicBezTo>
                    <a:pt x="751840" y="222250"/>
                    <a:pt x="756286" y="238760"/>
                    <a:pt x="765175" y="251460"/>
                  </a:cubicBezTo>
                  <a:cubicBezTo>
                    <a:pt x="774065" y="264160"/>
                    <a:pt x="787400" y="270510"/>
                    <a:pt x="805180" y="270510"/>
                  </a:cubicBezTo>
                  <a:cubicBezTo>
                    <a:pt x="816611" y="270510"/>
                    <a:pt x="826136" y="267970"/>
                    <a:pt x="833120" y="262890"/>
                  </a:cubicBezTo>
                  <a:cubicBezTo>
                    <a:pt x="840740" y="257810"/>
                    <a:pt x="847090" y="250825"/>
                    <a:pt x="852170" y="241300"/>
                  </a:cubicBezTo>
                  <a:lnTo>
                    <a:pt x="852170" y="146685"/>
                  </a:lnTo>
                  <a:cubicBezTo>
                    <a:pt x="847090" y="137795"/>
                    <a:pt x="841375" y="130810"/>
                    <a:pt x="833120" y="125730"/>
                  </a:cubicBezTo>
                  <a:cubicBezTo>
                    <a:pt x="825500" y="120650"/>
                    <a:pt x="815975" y="118110"/>
                    <a:pt x="805180" y="118110"/>
                  </a:cubicBezTo>
                  <a:cubicBezTo>
                    <a:pt x="787400" y="118110"/>
                    <a:pt x="774065" y="125730"/>
                    <a:pt x="765175" y="140335"/>
                  </a:cubicBezTo>
                  <a:cubicBezTo>
                    <a:pt x="756286" y="154940"/>
                    <a:pt x="751840" y="174625"/>
                    <a:pt x="751840" y="197485"/>
                  </a:cubicBezTo>
                  <a:lnTo>
                    <a:pt x="751840" y="201930"/>
                  </a:lnTo>
                  <a:close/>
                  <a:moveTo>
                    <a:pt x="714375" y="197485"/>
                  </a:moveTo>
                  <a:cubicBezTo>
                    <a:pt x="714375" y="164465"/>
                    <a:pt x="721361" y="137795"/>
                    <a:pt x="735965" y="117475"/>
                  </a:cubicBezTo>
                  <a:cubicBezTo>
                    <a:pt x="750570" y="97155"/>
                    <a:pt x="770255" y="86995"/>
                    <a:pt x="795655" y="86995"/>
                  </a:cubicBezTo>
                  <a:cubicBezTo>
                    <a:pt x="808355" y="86995"/>
                    <a:pt x="819786" y="89535"/>
                    <a:pt x="829311" y="94615"/>
                  </a:cubicBezTo>
                  <a:cubicBezTo>
                    <a:pt x="838836" y="99695"/>
                    <a:pt x="847090" y="106680"/>
                    <a:pt x="854075" y="116840"/>
                  </a:cubicBezTo>
                  <a:lnTo>
                    <a:pt x="857250" y="90805"/>
                  </a:lnTo>
                  <a:lnTo>
                    <a:pt x="888365" y="90805"/>
                  </a:lnTo>
                  <a:lnTo>
                    <a:pt x="888365" y="293370"/>
                  </a:lnTo>
                  <a:cubicBezTo>
                    <a:pt x="888365" y="320040"/>
                    <a:pt x="880745" y="340995"/>
                    <a:pt x="866140" y="356235"/>
                  </a:cubicBezTo>
                  <a:cubicBezTo>
                    <a:pt x="851536" y="371475"/>
                    <a:pt x="830580" y="379095"/>
                    <a:pt x="803275" y="379095"/>
                  </a:cubicBezTo>
                  <a:cubicBezTo>
                    <a:pt x="793115" y="379095"/>
                    <a:pt x="782955" y="377825"/>
                    <a:pt x="770890" y="375285"/>
                  </a:cubicBezTo>
                  <a:cubicBezTo>
                    <a:pt x="759461" y="372745"/>
                    <a:pt x="749300" y="368935"/>
                    <a:pt x="740411" y="364490"/>
                  </a:cubicBezTo>
                  <a:lnTo>
                    <a:pt x="749936" y="335280"/>
                  </a:lnTo>
                  <a:cubicBezTo>
                    <a:pt x="756920" y="339090"/>
                    <a:pt x="765175" y="341630"/>
                    <a:pt x="774700" y="344170"/>
                  </a:cubicBezTo>
                  <a:cubicBezTo>
                    <a:pt x="784225" y="346710"/>
                    <a:pt x="793115" y="347980"/>
                    <a:pt x="802640" y="347980"/>
                  </a:cubicBezTo>
                  <a:cubicBezTo>
                    <a:pt x="819150" y="347980"/>
                    <a:pt x="831850" y="343535"/>
                    <a:pt x="839470" y="334010"/>
                  </a:cubicBezTo>
                  <a:cubicBezTo>
                    <a:pt x="847090" y="324485"/>
                    <a:pt x="850900" y="311150"/>
                    <a:pt x="850900" y="294005"/>
                  </a:cubicBezTo>
                  <a:lnTo>
                    <a:pt x="850900" y="274320"/>
                  </a:lnTo>
                  <a:cubicBezTo>
                    <a:pt x="843915" y="283210"/>
                    <a:pt x="836295" y="289560"/>
                    <a:pt x="826770" y="294005"/>
                  </a:cubicBezTo>
                  <a:cubicBezTo>
                    <a:pt x="817245" y="298450"/>
                    <a:pt x="806450" y="300355"/>
                    <a:pt x="794386" y="300355"/>
                  </a:cubicBezTo>
                  <a:cubicBezTo>
                    <a:pt x="768986" y="300355"/>
                    <a:pt x="749300" y="291465"/>
                    <a:pt x="735330" y="273050"/>
                  </a:cubicBezTo>
                  <a:cubicBezTo>
                    <a:pt x="720725" y="254635"/>
                    <a:pt x="713740" y="231140"/>
                    <a:pt x="713740" y="201295"/>
                  </a:cubicBezTo>
                  <a:lnTo>
                    <a:pt x="713740" y="197485"/>
                  </a:lnTo>
                  <a:close/>
                  <a:moveTo>
                    <a:pt x="461011" y="272415"/>
                  </a:moveTo>
                  <a:lnTo>
                    <a:pt x="492125" y="267335"/>
                  </a:lnTo>
                  <a:lnTo>
                    <a:pt x="492125" y="120650"/>
                  </a:lnTo>
                  <a:lnTo>
                    <a:pt x="461011" y="115570"/>
                  </a:lnTo>
                  <a:lnTo>
                    <a:pt x="461011" y="91440"/>
                  </a:lnTo>
                  <a:lnTo>
                    <a:pt x="525145" y="91440"/>
                  </a:lnTo>
                  <a:lnTo>
                    <a:pt x="527686" y="121920"/>
                  </a:lnTo>
                  <a:cubicBezTo>
                    <a:pt x="534670" y="111125"/>
                    <a:pt x="542925" y="102870"/>
                    <a:pt x="553086" y="96520"/>
                  </a:cubicBezTo>
                  <a:cubicBezTo>
                    <a:pt x="563245" y="90805"/>
                    <a:pt x="575311" y="87630"/>
                    <a:pt x="588011" y="87630"/>
                  </a:cubicBezTo>
                  <a:cubicBezTo>
                    <a:pt x="610236" y="87630"/>
                    <a:pt x="627380" y="93980"/>
                    <a:pt x="639445" y="107315"/>
                  </a:cubicBezTo>
                  <a:cubicBezTo>
                    <a:pt x="651511" y="120015"/>
                    <a:pt x="657861" y="140335"/>
                    <a:pt x="657861" y="167005"/>
                  </a:cubicBezTo>
                  <a:lnTo>
                    <a:pt x="657861" y="267335"/>
                  </a:lnTo>
                  <a:lnTo>
                    <a:pt x="688975" y="272415"/>
                  </a:lnTo>
                  <a:lnTo>
                    <a:pt x="688975" y="296545"/>
                  </a:lnTo>
                  <a:lnTo>
                    <a:pt x="589915" y="296545"/>
                  </a:lnTo>
                  <a:lnTo>
                    <a:pt x="589915" y="272415"/>
                  </a:lnTo>
                  <a:lnTo>
                    <a:pt x="621030" y="267335"/>
                  </a:lnTo>
                  <a:lnTo>
                    <a:pt x="621030" y="167640"/>
                  </a:lnTo>
                  <a:cubicBezTo>
                    <a:pt x="621030" y="149225"/>
                    <a:pt x="617220" y="136525"/>
                    <a:pt x="610236" y="128905"/>
                  </a:cubicBezTo>
                  <a:cubicBezTo>
                    <a:pt x="603250" y="121285"/>
                    <a:pt x="592455" y="117475"/>
                    <a:pt x="577850" y="117475"/>
                  </a:cubicBezTo>
                  <a:cubicBezTo>
                    <a:pt x="567055" y="117475"/>
                    <a:pt x="557530" y="120015"/>
                    <a:pt x="549275" y="125095"/>
                  </a:cubicBezTo>
                  <a:cubicBezTo>
                    <a:pt x="541020" y="130175"/>
                    <a:pt x="534670" y="137160"/>
                    <a:pt x="529590" y="146050"/>
                  </a:cubicBezTo>
                  <a:lnTo>
                    <a:pt x="529590" y="266700"/>
                  </a:lnTo>
                  <a:lnTo>
                    <a:pt x="560705" y="271780"/>
                  </a:lnTo>
                  <a:lnTo>
                    <a:pt x="560705" y="295910"/>
                  </a:lnTo>
                  <a:lnTo>
                    <a:pt x="461645" y="295910"/>
                  </a:lnTo>
                  <a:lnTo>
                    <a:pt x="461645" y="272415"/>
                  </a:lnTo>
                  <a:close/>
                  <a:moveTo>
                    <a:pt x="345440" y="116840"/>
                  </a:moveTo>
                  <a:cubicBezTo>
                    <a:pt x="332740" y="116840"/>
                    <a:pt x="322580" y="121920"/>
                    <a:pt x="313690" y="132715"/>
                  </a:cubicBezTo>
                  <a:cubicBezTo>
                    <a:pt x="304800" y="143510"/>
                    <a:pt x="299720" y="156210"/>
                    <a:pt x="297180" y="172720"/>
                  </a:cubicBezTo>
                  <a:lnTo>
                    <a:pt x="297815" y="173990"/>
                  </a:lnTo>
                  <a:lnTo>
                    <a:pt x="392430" y="173990"/>
                  </a:lnTo>
                  <a:lnTo>
                    <a:pt x="392430" y="168910"/>
                  </a:lnTo>
                  <a:cubicBezTo>
                    <a:pt x="392430" y="154305"/>
                    <a:pt x="388620" y="142240"/>
                    <a:pt x="380365" y="132080"/>
                  </a:cubicBezTo>
                  <a:cubicBezTo>
                    <a:pt x="372745" y="121920"/>
                    <a:pt x="361315" y="116840"/>
                    <a:pt x="345440" y="116840"/>
                  </a:cubicBezTo>
                  <a:close/>
                  <a:moveTo>
                    <a:pt x="351155" y="300355"/>
                  </a:moveTo>
                  <a:cubicBezTo>
                    <a:pt x="322580" y="300355"/>
                    <a:pt x="299720" y="290830"/>
                    <a:pt x="283211" y="271780"/>
                  </a:cubicBezTo>
                  <a:cubicBezTo>
                    <a:pt x="266065" y="252730"/>
                    <a:pt x="257811" y="227965"/>
                    <a:pt x="257811" y="198120"/>
                  </a:cubicBezTo>
                  <a:lnTo>
                    <a:pt x="257811" y="189865"/>
                  </a:lnTo>
                  <a:cubicBezTo>
                    <a:pt x="257811" y="160655"/>
                    <a:pt x="266700" y="136525"/>
                    <a:pt x="283845" y="116840"/>
                  </a:cubicBezTo>
                  <a:cubicBezTo>
                    <a:pt x="300990" y="97155"/>
                    <a:pt x="321945" y="87630"/>
                    <a:pt x="345440" y="87630"/>
                  </a:cubicBezTo>
                  <a:cubicBezTo>
                    <a:pt x="372745" y="87630"/>
                    <a:pt x="393700" y="95885"/>
                    <a:pt x="408305" y="112395"/>
                  </a:cubicBezTo>
                  <a:cubicBezTo>
                    <a:pt x="422275" y="128905"/>
                    <a:pt x="429895" y="151130"/>
                    <a:pt x="429895" y="179070"/>
                  </a:cubicBezTo>
                  <a:lnTo>
                    <a:pt x="429895" y="202565"/>
                  </a:lnTo>
                  <a:lnTo>
                    <a:pt x="297180" y="202565"/>
                  </a:lnTo>
                  <a:lnTo>
                    <a:pt x="296545" y="203200"/>
                  </a:lnTo>
                  <a:cubicBezTo>
                    <a:pt x="296545" y="222885"/>
                    <a:pt x="301625" y="239395"/>
                    <a:pt x="311786" y="252095"/>
                  </a:cubicBezTo>
                  <a:cubicBezTo>
                    <a:pt x="321311" y="264795"/>
                    <a:pt x="334645" y="271145"/>
                    <a:pt x="352425" y="271145"/>
                  </a:cubicBezTo>
                  <a:cubicBezTo>
                    <a:pt x="365125" y="271145"/>
                    <a:pt x="375920" y="269240"/>
                    <a:pt x="385445" y="266065"/>
                  </a:cubicBezTo>
                  <a:cubicBezTo>
                    <a:pt x="394970" y="262255"/>
                    <a:pt x="403225" y="257175"/>
                    <a:pt x="410211" y="251460"/>
                  </a:cubicBezTo>
                  <a:lnTo>
                    <a:pt x="424815" y="275590"/>
                  </a:lnTo>
                  <a:cubicBezTo>
                    <a:pt x="417195" y="282575"/>
                    <a:pt x="407670" y="288925"/>
                    <a:pt x="395605" y="293370"/>
                  </a:cubicBezTo>
                  <a:cubicBezTo>
                    <a:pt x="382905" y="297815"/>
                    <a:pt x="368300" y="300355"/>
                    <a:pt x="351155" y="300355"/>
                  </a:cubicBezTo>
                  <a:close/>
                  <a:moveTo>
                    <a:pt x="2881630" y="269240"/>
                  </a:moveTo>
                  <a:cubicBezTo>
                    <a:pt x="2894330" y="269240"/>
                    <a:pt x="2905125" y="266065"/>
                    <a:pt x="2915286" y="260350"/>
                  </a:cubicBezTo>
                  <a:cubicBezTo>
                    <a:pt x="2925446" y="254635"/>
                    <a:pt x="2933065" y="247015"/>
                    <a:pt x="2937511" y="238760"/>
                  </a:cubicBezTo>
                  <a:lnTo>
                    <a:pt x="2937511" y="205105"/>
                  </a:lnTo>
                  <a:lnTo>
                    <a:pt x="2897505" y="205105"/>
                  </a:lnTo>
                  <a:cubicBezTo>
                    <a:pt x="2882265" y="205105"/>
                    <a:pt x="2870200" y="208915"/>
                    <a:pt x="2861311" y="215900"/>
                  </a:cubicBezTo>
                  <a:cubicBezTo>
                    <a:pt x="2852421" y="222885"/>
                    <a:pt x="2847975" y="231775"/>
                    <a:pt x="2847975" y="241935"/>
                  </a:cubicBezTo>
                  <a:cubicBezTo>
                    <a:pt x="2847975" y="250825"/>
                    <a:pt x="2850515" y="257810"/>
                    <a:pt x="2856230" y="262255"/>
                  </a:cubicBezTo>
                  <a:cubicBezTo>
                    <a:pt x="2862580" y="266700"/>
                    <a:pt x="2870836" y="269240"/>
                    <a:pt x="2881630" y="269240"/>
                  </a:cubicBezTo>
                  <a:close/>
                  <a:moveTo>
                    <a:pt x="2941955" y="296545"/>
                  </a:moveTo>
                  <a:cubicBezTo>
                    <a:pt x="2940686" y="290830"/>
                    <a:pt x="2940050" y="285750"/>
                    <a:pt x="2939415" y="281305"/>
                  </a:cubicBezTo>
                  <a:cubicBezTo>
                    <a:pt x="2938780" y="276860"/>
                    <a:pt x="2938146" y="272415"/>
                    <a:pt x="2938146" y="267970"/>
                  </a:cubicBezTo>
                  <a:cubicBezTo>
                    <a:pt x="2931161" y="277495"/>
                    <a:pt x="2921636" y="285115"/>
                    <a:pt x="2910840" y="290830"/>
                  </a:cubicBezTo>
                  <a:cubicBezTo>
                    <a:pt x="2900046" y="297180"/>
                    <a:pt x="2888615" y="299720"/>
                    <a:pt x="2876550" y="300355"/>
                  </a:cubicBezTo>
                  <a:cubicBezTo>
                    <a:pt x="2854961" y="300355"/>
                    <a:pt x="2839086" y="295275"/>
                    <a:pt x="2827655" y="284480"/>
                  </a:cubicBezTo>
                  <a:cubicBezTo>
                    <a:pt x="2816225" y="274320"/>
                    <a:pt x="2811146" y="259715"/>
                    <a:pt x="2811146" y="240665"/>
                  </a:cubicBezTo>
                  <a:cubicBezTo>
                    <a:pt x="2811146" y="220980"/>
                    <a:pt x="2818765" y="206375"/>
                    <a:pt x="2834640" y="195580"/>
                  </a:cubicBezTo>
                  <a:cubicBezTo>
                    <a:pt x="2850515" y="184785"/>
                    <a:pt x="2872105" y="179705"/>
                    <a:pt x="2899411" y="179705"/>
                  </a:cubicBezTo>
                  <a:lnTo>
                    <a:pt x="2938146" y="179705"/>
                  </a:lnTo>
                  <a:lnTo>
                    <a:pt x="2938146" y="155575"/>
                  </a:lnTo>
                  <a:cubicBezTo>
                    <a:pt x="2938146" y="143510"/>
                    <a:pt x="2934336" y="133985"/>
                    <a:pt x="2926715" y="127000"/>
                  </a:cubicBezTo>
                  <a:cubicBezTo>
                    <a:pt x="2919096" y="120015"/>
                    <a:pt x="2908300" y="116840"/>
                    <a:pt x="2894965" y="116840"/>
                  </a:cubicBezTo>
                  <a:cubicBezTo>
                    <a:pt x="2885440" y="116840"/>
                    <a:pt x="2877186" y="118110"/>
                    <a:pt x="2870200" y="120650"/>
                  </a:cubicBezTo>
                  <a:cubicBezTo>
                    <a:pt x="2863215" y="123190"/>
                    <a:pt x="2857500" y="126365"/>
                    <a:pt x="2853055" y="130810"/>
                  </a:cubicBezTo>
                  <a:lnTo>
                    <a:pt x="2849246" y="152400"/>
                  </a:lnTo>
                  <a:lnTo>
                    <a:pt x="2820671" y="152400"/>
                  </a:lnTo>
                  <a:lnTo>
                    <a:pt x="2820671" y="112395"/>
                  </a:lnTo>
                  <a:cubicBezTo>
                    <a:pt x="2830196" y="104775"/>
                    <a:pt x="2841625" y="99060"/>
                    <a:pt x="2854325" y="94615"/>
                  </a:cubicBezTo>
                  <a:cubicBezTo>
                    <a:pt x="2867661" y="90170"/>
                    <a:pt x="2882265" y="87630"/>
                    <a:pt x="2897505" y="87630"/>
                  </a:cubicBezTo>
                  <a:cubicBezTo>
                    <a:pt x="2921000" y="87630"/>
                    <a:pt x="2939415" y="93345"/>
                    <a:pt x="2954021" y="105410"/>
                  </a:cubicBezTo>
                  <a:cubicBezTo>
                    <a:pt x="2968625" y="117475"/>
                    <a:pt x="2975611" y="133985"/>
                    <a:pt x="2975611" y="156210"/>
                  </a:cubicBezTo>
                  <a:lnTo>
                    <a:pt x="2975611" y="254635"/>
                  </a:lnTo>
                  <a:cubicBezTo>
                    <a:pt x="2975611" y="257175"/>
                    <a:pt x="2975611" y="259715"/>
                    <a:pt x="2975611" y="262255"/>
                  </a:cubicBezTo>
                  <a:cubicBezTo>
                    <a:pt x="2975611" y="264795"/>
                    <a:pt x="2975611" y="267335"/>
                    <a:pt x="2976246" y="269875"/>
                  </a:cubicBezTo>
                  <a:lnTo>
                    <a:pt x="2991486" y="271780"/>
                  </a:lnTo>
                  <a:lnTo>
                    <a:pt x="2991486" y="295910"/>
                  </a:lnTo>
                  <a:lnTo>
                    <a:pt x="2941955" y="295910"/>
                  </a:lnTo>
                  <a:close/>
                  <a:moveTo>
                    <a:pt x="2748915" y="38735"/>
                  </a:moveTo>
                  <a:lnTo>
                    <a:pt x="2711450" y="38735"/>
                  </a:lnTo>
                  <a:lnTo>
                    <a:pt x="2711450" y="635"/>
                  </a:lnTo>
                  <a:lnTo>
                    <a:pt x="2748915" y="635"/>
                  </a:lnTo>
                  <a:lnTo>
                    <a:pt x="2748915" y="38735"/>
                  </a:lnTo>
                  <a:close/>
                  <a:moveTo>
                    <a:pt x="2680971" y="272415"/>
                  </a:moveTo>
                  <a:lnTo>
                    <a:pt x="2712086" y="267335"/>
                  </a:lnTo>
                  <a:lnTo>
                    <a:pt x="2712086" y="120650"/>
                  </a:lnTo>
                  <a:lnTo>
                    <a:pt x="2680971" y="115570"/>
                  </a:lnTo>
                  <a:lnTo>
                    <a:pt x="2680971" y="91440"/>
                  </a:lnTo>
                  <a:lnTo>
                    <a:pt x="2748915" y="91440"/>
                  </a:lnTo>
                  <a:lnTo>
                    <a:pt x="2748915" y="267335"/>
                  </a:lnTo>
                  <a:lnTo>
                    <a:pt x="2780030" y="272415"/>
                  </a:lnTo>
                  <a:lnTo>
                    <a:pt x="2780030" y="296545"/>
                  </a:lnTo>
                  <a:lnTo>
                    <a:pt x="2680971" y="296545"/>
                  </a:lnTo>
                  <a:lnTo>
                    <a:pt x="2680971" y="272415"/>
                  </a:lnTo>
                  <a:close/>
                  <a:moveTo>
                    <a:pt x="2485390" y="201930"/>
                  </a:moveTo>
                  <a:cubicBezTo>
                    <a:pt x="2485390" y="222250"/>
                    <a:pt x="2489836" y="238760"/>
                    <a:pt x="2498090" y="251460"/>
                  </a:cubicBezTo>
                  <a:cubicBezTo>
                    <a:pt x="2506346" y="264160"/>
                    <a:pt x="2519680" y="270510"/>
                    <a:pt x="2537461" y="270510"/>
                  </a:cubicBezTo>
                  <a:cubicBezTo>
                    <a:pt x="2548255" y="270510"/>
                    <a:pt x="2557780" y="267970"/>
                    <a:pt x="2565400" y="262890"/>
                  </a:cubicBezTo>
                  <a:cubicBezTo>
                    <a:pt x="2573021" y="257810"/>
                    <a:pt x="2579371" y="250825"/>
                    <a:pt x="2584450" y="241300"/>
                  </a:cubicBezTo>
                  <a:lnTo>
                    <a:pt x="2584450" y="146050"/>
                  </a:lnTo>
                  <a:cubicBezTo>
                    <a:pt x="2579371" y="137160"/>
                    <a:pt x="2573655" y="130810"/>
                    <a:pt x="2565400" y="125730"/>
                  </a:cubicBezTo>
                  <a:cubicBezTo>
                    <a:pt x="2557780" y="120650"/>
                    <a:pt x="2548255" y="118110"/>
                    <a:pt x="2537461" y="118110"/>
                  </a:cubicBezTo>
                  <a:cubicBezTo>
                    <a:pt x="2519680" y="118110"/>
                    <a:pt x="2506346" y="125730"/>
                    <a:pt x="2498090" y="140335"/>
                  </a:cubicBezTo>
                  <a:cubicBezTo>
                    <a:pt x="2489836" y="154940"/>
                    <a:pt x="2485390" y="173990"/>
                    <a:pt x="2485390" y="198120"/>
                  </a:cubicBezTo>
                  <a:lnTo>
                    <a:pt x="2485390" y="201930"/>
                  </a:lnTo>
                  <a:close/>
                  <a:moveTo>
                    <a:pt x="2585721" y="271780"/>
                  </a:moveTo>
                  <a:cubicBezTo>
                    <a:pt x="2578736" y="281305"/>
                    <a:pt x="2570480" y="288290"/>
                    <a:pt x="2560955" y="292735"/>
                  </a:cubicBezTo>
                  <a:cubicBezTo>
                    <a:pt x="2551430" y="297815"/>
                    <a:pt x="2540000" y="299720"/>
                    <a:pt x="2527300" y="299720"/>
                  </a:cubicBezTo>
                  <a:cubicBezTo>
                    <a:pt x="2502536" y="299720"/>
                    <a:pt x="2482850" y="290830"/>
                    <a:pt x="2468880" y="272415"/>
                  </a:cubicBezTo>
                  <a:cubicBezTo>
                    <a:pt x="2454911" y="254635"/>
                    <a:pt x="2447925" y="230505"/>
                    <a:pt x="2447925" y="200660"/>
                  </a:cubicBezTo>
                  <a:lnTo>
                    <a:pt x="2447925" y="196850"/>
                  </a:lnTo>
                  <a:cubicBezTo>
                    <a:pt x="2447925" y="163830"/>
                    <a:pt x="2454911" y="137160"/>
                    <a:pt x="2468880" y="116840"/>
                  </a:cubicBezTo>
                  <a:cubicBezTo>
                    <a:pt x="2482850" y="96520"/>
                    <a:pt x="2502536" y="86360"/>
                    <a:pt x="2527936" y="86360"/>
                  </a:cubicBezTo>
                  <a:cubicBezTo>
                    <a:pt x="2540000" y="86360"/>
                    <a:pt x="2550796" y="88900"/>
                    <a:pt x="2560321" y="93345"/>
                  </a:cubicBezTo>
                  <a:cubicBezTo>
                    <a:pt x="2569846" y="97790"/>
                    <a:pt x="2577465" y="104140"/>
                    <a:pt x="2583815" y="113030"/>
                  </a:cubicBezTo>
                  <a:lnTo>
                    <a:pt x="2583815" y="29210"/>
                  </a:lnTo>
                  <a:lnTo>
                    <a:pt x="2552700" y="24130"/>
                  </a:lnTo>
                  <a:lnTo>
                    <a:pt x="2552700" y="0"/>
                  </a:lnTo>
                  <a:lnTo>
                    <a:pt x="2583815" y="0"/>
                  </a:lnTo>
                  <a:lnTo>
                    <a:pt x="2621280" y="0"/>
                  </a:lnTo>
                  <a:lnTo>
                    <a:pt x="2621280" y="266065"/>
                  </a:lnTo>
                  <a:lnTo>
                    <a:pt x="2652396" y="271145"/>
                  </a:lnTo>
                  <a:lnTo>
                    <a:pt x="2652396" y="295275"/>
                  </a:lnTo>
                  <a:lnTo>
                    <a:pt x="2588896" y="295275"/>
                  </a:lnTo>
                  <a:lnTo>
                    <a:pt x="2585721" y="271780"/>
                  </a:lnTo>
                  <a:close/>
                  <a:moveTo>
                    <a:pt x="2194561" y="272415"/>
                  </a:moveTo>
                  <a:lnTo>
                    <a:pt x="2225675" y="267335"/>
                  </a:lnTo>
                  <a:lnTo>
                    <a:pt x="2225675" y="120650"/>
                  </a:lnTo>
                  <a:lnTo>
                    <a:pt x="2194561" y="115570"/>
                  </a:lnTo>
                  <a:lnTo>
                    <a:pt x="2194561" y="91440"/>
                  </a:lnTo>
                  <a:lnTo>
                    <a:pt x="2258696" y="91440"/>
                  </a:lnTo>
                  <a:lnTo>
                    <a:pt x="2261236" y="121920"/>
                  </a:lnTo>
                  <a:cubicBezTo>
                    <a:pt x="2268221" y="111125"/>
                    <a:pt x="2276475" y="102870"/>
                    <a:pt x="2286636" y="96520"/>
                  </a:cubicBezTo>
                  <a:cubicBezTo>
                    <a:pt x="2296796" y="90805"/>
                    <a:pt x="2308861" y="87630"/>
                    <a:pt x="2321561" y="87630"/>
                  </a:cubicBezTo>
                  <a:cubicBezTo>
                    <a:pt x="2343786" y="87630"/>
                    <a:pt x="2360930" y="93980"/>
                    <a:pt x="2372996" y="107315"/>
                  </a:cubicBezTo>
                  <a:cubicBezTo>
                    <a:pt x="2385061" y="120015"/>
                    <a:pt x="2391411" y="140335"/>
                    <a:pt x="2391411" y="167005"/>
                  </a:cubicBezTo>
                  <a:lnTo>
                    <a:pt x="2391411" y="267335"/>
                  </a:lnTo>
                  <a:lnTo>
                    <a:pt x="2422525" y="272415"/>
                  </a:lnTo>
                  <a:lnTo>
                    <a:pt x="2422525" y="296545"/>
                  </a:lnTo>
                  <a:lnTo>
                    <a:pt x="2323465" y="296545"/>
                  </a:lnTo>
                  <a:lnTo>
                    <a:pt x="2323465" y="272415"/>
                  </a:lnTo>
                  <a:lnTo>
                    <a:pt x="2354580" y="267335"/>
                  </a:lnTo>
                  <a:lnTo>
                    <a:pt x="2354580" y="167640"/>
                  </a:lnTo>
                  <a:cubicBezTo>
                    <a:pt x="2354580" y="149225"/>
                    <a:pt x="2350771" y="136525"/>
                    <a:pt x="2343786" y="128905"/>
                  </a:cubicBezTo>
                  <a:cubicBezTo>
                    <a:pt x="2336800" y="121285"/>
                    <a:pt x="2326005" y="117475"/>
                    <a:pt x="2311400" y="117475"/>
                  </a:cubicBezTo>
                  <a:cubicBezTo>
                    <a:pt x="2300605" y="117475"/>
                    <a:pt x="2291080" y="120015"/>
                    <a:pt x="2282825" y="125095"/>
                  </a:cubicBezTo>
                  <a:cubicBezTo>
                    <a:pt x="2274571" y="130175"/>
                    <a:pt x="2268221" y="137160"/>
                    <a:pt x="2263140" y="146050"/>
                  </a:cubicBezTo>
                  <a:lnTo>
                    <a:pt x="2263140" y="266700"/>
                  </a:lnTo>
                  <a:lnTo>
                    <a:pt x="2294255" y="271780"/>
                  </a:lnTo>
                  <a:lnTo>
                    <a:pt x="2294255" y="295910"/>
                  </a:lnTo>
                  <a:lnTo>
                    <a:pt x="2195196" y="295910"/>
                  </a:lnTo>
                  <a:lnTo>
                    <a:pt x="2195196" y="272415"/>
                  </a:lnTo>
                  <a:close/>
                  <a:moveTo>
                    <a:pt x="2071371" y="44450"/>
                  </a:moveTo>
                  <a:lnTo>
                    <a:pt x="2071371" y="20320"/>
                  </a:lnTo>
                  <a:lnTo>
                    <a:pt x="2170430" y="20320"/>
                  </a:lnTo>
                  <a:lnTo>
                    <a:pt x="2170430" y="44450"/>
                  </a:lnTo>
                  <a:lnTo>
                    <a:pt x="2139315" y="49530"/>
                  </a:lnTo>
                  <a:lnTo>
                    <a:pt x="2139315" y="266700"/>
                  </a:lnTo>
                  <a:lnTo>
                    <a:pt x="2170430" y="271780"/>
                  </a:lnTo>
                  <a:lnTo>
                    <a:pt x="2170430" y="295910"/>
                  </a:lnTo>
                  <a:lnTo>
                    <a:pt x="2071371" y="295910"/>
                  </a:lnTo>
                  <a:lnTo>
                    <a:pt x="2071371" y="272415"/>
                  </a:lnTo>
                  <a:lnTo>
                    <a:pt x="2102486" y="267335"/>
                  </a:lnTo>
                  <a:lnTo>
                    <a:pt x="2102486" y="50165"/>
                  </a:lnTo>
                  <a:lnTo>
                    <a:pt x="2071371" y="44450"/>
                  </a:lnTo>
                  <a:close/>
                  <a:moveTo>
                    <a:pt x="1944371" y="282575"/>
                  </a:moveTo>
                  <a:cubicBezTo>
                    <a:pt x="1944371" y="294640"/>
                    <a:pt x="1941196" y="307975"/>
                    <a:pt x="1934846" y="321310"/>
                  </a:cubicBezTo>
                  <a:cubicBezTo>
                    <a:pt x="1928496" y="334645"/>
                    <a:pt x="1920240" y="346075"/>
                    <a:pt x="1910080" y="354965"/>
                  </a:cubicBezTo>
                  <a:lnTo>
                    <a:pt x="1889125" y="340995"/>
                  </a:lnTo>
                  <a:cubicBezTo>
                    <a:pt x="1894840" y="332105"/>
                    <a:pt x="1899286" y="322580"/>
                    <a:pt x="1902461" y="313055"/>
                  </a:cubicBezTo>
                  <a:cubicBezTo>
                    <a:pt x="1905636" y="303530"/>
                    <a:pt x="1906905" y="293370"/>
                    <a:pt x="1906905" y="283210"/>
                  </a:cubicBezTo>
                  <a:lnTo>
                    <a:pt x="1906905" y="254635"/>
                  </a:lnTo>
                  <a:lnTo>
                    <a:pt x="1944371" y="254635"/>
                  </a:lnTo>
                  <a:lnTo>
                    <a:pt x="1944371" y="282575"/>
                  </a:lnTo>
                  <a:close/>
                  <a:moveTo>
                    <a:pt x="67945" y="137795"/>
                  </a:moveTo>
                  <a:lnTo>
                    <a:pt x="130175" y="137795"/>
                  </a:lnTo>
                  <a:cubicBezTo>
                    <a:pt x="143511" y="137160"/>
                    <a:pt x="154305" y="133350"/>
                    <a:pt x="162561" y="125730"/>
                  </a:cubicBezTo>
                  <a:cubicBezTo>
                    <a:pt x="170815" y="118110"/>
                    <a:pt x="175261" y="107950"/>
                    <a:pt x="175261" y="93980"/>
                  </a:cubicBezTo>
                  <a:cubicBezTo>
                    <a:pt x="175261" y="78740"/>
                    <a:pt x="170815" y="67945"/>
                    <a:pt x="161290" y="60325"/>
                  </a:cubicBezTo>
                  <a:cubicBezTo>
                    <a:pt x="151765" y="52705"/>
                    <a:pt x="138430" y="49530"/>
                    <a:pt x="120650" y="49530"/>
                  </a:cubicBezTo>
                  <a:lnTo>
                    <a:pt x="67945" y="49530"/>
                  </a:lnTo>
                  <a:lnTo>
                    <a:pt x="67945" y="137795"/>
                  </a:lnTo>
                  <a:close/>
                  <a:moveTo>
                    <a:pt x="67945" y="167005"/>
                  </a:moveTo>
                  <a:lnTo>
                    <a:pt x="67945" y="267335"/>
                  </a:lnTo>
                  <a:lnTo>
                    <a:pt x="132080" y="267335"/>
                  </a:lnTo>
                  <a:cubicBezTo>
                    <a:pt x="149225" y="267335"/>
                    <a:pt x="162561" y="262890"/>
                    <a:pt x="172086" y="254635"/>
                  </a:cubicBezTo>
                  <a:cubicBezTo>
                    <a:pt x="181611" y="246380"/>
                    <a:pt x="186055" y="234315"/>
                    <a:pt x="186055" y="219075"/>
                  </a:cubicBezTo>
                  <a:cubicBezTo>
                    <a:pt x="186055" y="203200"/>
                    <a:pt x="182245" y="189865"/>
                    <a:pt x="173990" y="180975"/>
                  </a:cubicBezTo>
                  <a:cubicBezTo>
                    <a:pt x="166370" y="171450"/>
                    <a:pt x="154305" y="167005"/>
                    <a:pt x="137795" y="167005"/>
                  </a:cubicBezTo>
                  <a:lnTo>
                    <a:pt x="67945" y="167005"/>
                  </a:lnTo>
                  <a:close/>
                  <a:moveTo>
                    <a:pt x="120650" y="20320"/>
                  </a:moveTo>
                  <a:cubicBezTo>
                    <a:pt x="149225" y="20320"/>
                    <a:pt x="172086" y="26670"/>
                    <a:pt x="187961" y="38735"/>
                  </a:cubicBezTo>
                  <a:cubicBezTo>
                    <a:pt x="204470" y="51435"/>
                    <a:pt x="212090" y="69850"/>
                    <a:pt x="212090" y="94615"/>
                  </a:cubicBezTo>
                  <a:cubicBezTo>
                    <a:pt x="212090" y="106680"/>
                    <a:pt x="208280" y="118110"/>
                    <a:pt x="200661" y="127635"/>
                  </a:cubicBezTo>
                  <a:cubicBezTo>
                    <a:pt x="193040" y="137160"/>
                    <a:pt x="182880" y="144145"/>
                    <a:pt x="170180" y="149225"/>
                  </a:cubicBezTo>
                  <a:cubicBezTo>
                    <a:pt x="186690" y="153035"/>
                    <a:pt x="200025" y="160655"/>
                    <a:pt x="209550" y="173355"/>
                  </a:cubicBezTo>
                  <a:cubicBezTo>
                    <a:pt x="219075" y="186055"/>
                    <a:pt x="224155" y="200660"/>
                    <a:pt x="224155" y="217805"/>
                  </a:cubicBezTo>
                  <a:cubicBezTo>
                    <a:pt x="224155" y="243205"/>
                    <a:pt x="215900" y="262255"/>
                    <a:pt x="199390" y="275590"/>
                  </a:cubicBezTo>
                  <a:cubicBezTo>
                    <a:pt x="182880" y="288925"/>
                    <a:pt x="160655" y="295275"/>
                    <a:pt x="132715" y="295275"/>
                  </a:cubicBezTo>
                  <a:lnTo>
                    <a:pt x="0" y="295275"/>
                  </a:lnTo>
                  <a:lnTo>
                    <a:pt x="0" y="272415"/>
                  </a:lnTo>
                  <a:lnTo>
                    <a:pt x="31115" y="267335"/>
                  </a:lnTo>
                  <a:lnTo>
                    <a:pt x="31115" y="50165"/>
                  </a:lnTo>
                  <a:lnTo>
                    <a:pt x="0" y="45085"/>
                  </a:lnTo>
                  <a:lnTo>
                    <a:pt x="0" y="20955"/>
                  </a:lnTo>
                  <a:lnTo>
                    <a:pt x="31115" y="20955"/>
                  </a:lnTo>
                  <a:lnTo>
                    <a:pt x="120650" y="2095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F475294-777B-B814-1843-B5D18B3BB4EA}"/>
                </a:ext>
              </a:extLst>
            </p:cNvPr>
            <p:cNvSpPr/>
            <p:nvPr/>
          </p:nvSpPr>
          <p:spPr>
            <a:xfrm>
              <a:off x="1355725" y="2265679"/>
              <a:ext cx="705485" cy="617220"/>
            </a:xfrm>
            <a:custGeom>
              <a:avLst/>
              <a:gdLst>
                <a:gd name="connsiteX0" fmla="*/ 0 w 705485"/>
                <a:gd name="connsiteY0" fmla="*/ 308610 h 617220"/>
                <a:gd name="connsiteX1" fmla="*/ 308610 w 705485"/>
                <a:gd name="connsiteY1" fmla="*/ 617220 h 617220"/>
                <a:gd name="connsiteX2" fmla="*/ 705485 w 705485"/>
                <a:gd name="connsiteY2" fmla="*/ 220980 h 617220"/>
                <a:gd name="connsiteX3" fmla="*/ 617220 w 705485"/>
                <a:gd name="connsiteY3" fmla="*/ 132715 h 617220"/>
                <a:gd name="connsiteX4" fmla="*/ 308610 w 705485"/>
                <a:gd name="connsiteY4" fmla="*/ 440690 h 617220"/>
                <a:gd name="connsiteX5" fmla="*/ 176530 w 705485"/>
                <a:gd name="connsiteY5" fmla="*/ 308610 h 617220"/>
                <a:gd name="connsiteX6" fmla="*/ 308610 w 705485"/>
                <a:gd name="connsiteY6" fmla="*/ 176530 h 617220"/>
                <a:gd name="connsiteX7" fmla="*/ 396875 w 705485"/>
                <a:gd name="connsiteY7" fmla="*/ 264795 h 617220"/>
                <a:gd name="connsiteX8" fmla="*/ 484505 w 705485"/>
                <a:gd name="connsiteY8" fmla="*/ 176530 h 617220"/>
                <a:gd name="connsiteX9" fmla="*/ 308610 w 705485"/>
                <a:gd name="connsiteY9" fmla="*/ 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485" h="617220">
                  <a:moveTo>
                    <a:pt x="0" y="308610"/>
                  </a:moveTo>
                  <a:lnTo>
                    <a:pt x="308610" y="617220"/>
                  </a:lnTo>
                  <a:lnTo>
                    <a:pt x="705485" y="220980"/>
                  </a:lnTo>
                  <a:lnTo>
                    <a:pt x="617220" y="132715"/>
                  </a:lnTo>
                  <a:lnTo>
                    <a:pt x="308610" y="440690"/>
                  </a:lnTo>
                  <a:lnTo>
                    <a:pt x="176530" y="308610"/>
                  </a:lnTo>
                  <a:lnTo>
                    <a:pt x="308610" y="176530"/>
                  </a:lnTo>
                  <a:lnTo>
                    <a:pt x="396875" y="264795"/>
                  </a:lnTo>
                  <a:lnTo>
                    <a:pt x="484505" y="176530"/>
                  </a:lnTo>
                  <a:lnTo>
                    <a:pt x="308610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79529C8-119A-5522-77A5-F3AB0FB650B8}"/>
                </a:ext>
              </a:extLst>
            </p:cNvPr>
            <p:cNvSpPr/>
            <p:nvPr/>
          </p:nvSpPr>
          <p:spPr>
            <a:xfrm>
              <a:off x="2589529" y="2266314"/>
              <a:ext cx="705485" cy="617220"/>
            </a:xfrm>
            <a:custGeom>
              <a:avLst/>
              <a:gdLst>
                <a:gd name="connsiteX0" fmla="*/ 705485 w 705485"/>
                <a:gd name="connsiteY0" fmla="*/ 308610 h 617220"/>
                <a:gd name="connsiteX1" fmla="*/ 396875 w 705485"/>
                <a:gd name="connsiteY1" fmla="*/ 617220 h 617220"/>
                <a:gd name="connsiteX2" fmla="*/ 220345 w 705485"/>
                <a:gd name="connsiteY2" fmla="*/ 440690 h 617220"/>
                <a:gd name="connsiteX3" fmla="*/ 308610 w 705485"/>
                <a:gd name="connsiteY3" fmla="*/ 352425 h 617220"/>
                <a:gd name="connsiteX4" fmla="*/ 396875 w 705485"/>
                <a:gd name="connsiteY4" fmla="*/ 440690 h 617220"/>
                <a:gd name="connsiteX5" fmla="*/ 528955 w 705485"/>
                <a:gd name="connsiteY5" fmla="*/ 308610 h 617220"/>
                <a:gd name="connsiteX6" fmla="*/ 396875 w 705485"/>
                <a:gd name="connsiteY6" fmla="*/ 176530 h 617220"/>
                <a:gd name="connsiteX7" fmla="*/ 88265 w 705485"/>
                <a:gd name="connsiteY7" fmla="*/ 485140 h 617220"/>
                <a:gd name="connsiteX8" fmla="*/ 0 w 705485"/>
                <a:gd name="connsiteY8" fmla="*/ 396875 h 617220"/>
                <a:gd name="connsiteX9" fmla="*/ 396875 w 705485"/>
                <a:gd name="connsiteY9" fmla="*/ 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485" h="617220">
                  <a:moveTo>
                    <a:pt x="705485" y="308610"/>
                  </a:moveTo>
                  <a:lnTo>
                    <a:pt x="396875" y="617220"/>
                  </a:lnTo>
                  <a:lnTo>
                    <a:pt x="220345" y="440690"/>
                  </a:lnTo>
                  <a:lnTo>
                    <a:pt x="308610" y="352425"/>
                  </a:lnTo>
                  <a:lnTo>
                    <a:pt x="396875" y="440690"/>
                  </a:lnTo>
                  <a:lnTo>
                    <a:pt x="528955" y="308610"/>
                  </a:lnTo>
                  <a:lnTo>
                    <a:pt x="396875" y="176530"/>
                  </a:lnTo>
                  <a:lnTo>
                    <a:pt x="88265" y="485140"/>
                  </a:lnTo>
                  <a:lnTo>
                    <a:pt x="0" y="396875"/>
                  </a:lnTo>
                  <a:lnTo>
                    <a:pt x="39687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FCF0E27-5BBC-7FE2-AF84-CD28141C06DE}"/>
                </a:ext>
              </a:extLst>
            </p:cNvPr>
            <p:cNvSpPr/>
            <p:nvPr/>
          </p:nvSpPr>
          <p:spPr>
            <a:xfrm>
              <a:off x="1796414" y="1824989"/>
              <a:ext cx="485139" cy="705485"/>
            </a:xfrm>
            <a:custGeom>
              <a:avLst/>
              <a:gdLst>
                <a:gd name="connsiteX0" fmla="*/ 0 w 485139"/>
                <a:gd name="connsiteY0" fmla="*/ 308610 h 705485"/>
                <a:gd name="connsiteX1" fmla="*/ 308610 w 485139"/>
                <a:gd name="connsiteY1" fmla="*/ 0 h 705485"/>
                <a:gd name="connsiteX2" fmla="*/ 485140 w 485139"/>
                <a:gd name="connsiteY2" fmla="*/ 176530 h 705485"/>
                <a:gd name="connsiteX3" fmla="*/ 396875 w 485139"/>
                <a:gd name="connsiteY3" fmla="*/ 264795 h 705485"/>
                <a:gd name="connsiteX4" fmla="*/ 308610 w 485139"/>
                <a:gd name="connsiteY4" fmla="*/ 176530 h 705485"/>
                <a:gd name="connsiteX5" fmla="*/ 176530 w 485139"/>
                <a:gd name="connsiteY5" fmla="*/ 308610 h 705485"/>
                <a:gd name="connsiteX6" fmla="*/ 485140 w 485139"/>
                <a:gd name="connsiteY6" fmla="*/ 617220 h 705485"/>
                <a:gd name="connsiteX7" fmla="*/ 396875 w 485139"/>
                <a:gd name="connsiteY7" fmla="*/ 705485 h 70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139" h="705485">
                  <a:moveTo>
                    <a:pt x="0" y="308610"/>
                  </a:moveTo>
                  <a:lnTo>
                    <a:pt x="308610" y="0"/>
                  </a:lnTo>
                  <a:lnTo>
                    <a:pt x="485140" y="176530"/>
                  </a:lnTo>
                  <a:lnTo>
                    <a:pt x="396875" y="264795"/>
                  </a:lnTo>
                  <a:lnTo>
                    <a:pt x="308610" y="176530"/>
                  </a:lnTo>
                  <a:lnTo>
                    <a:pt x="176530" y="308610"/>
                  </a:lnTo>
                  <a:lnTo>
                    <a:pt x="485140" y="617220"/>
                  </a:lnTo>
                  <a:lnTo>
                    <a:pt x="396875" y="70548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F21C5BF7-03BD-5DD0-2DEB-9B1CC0BC74B6}"/>
                </a:ext>
              </a:extLst>
            </p:cNvPr>
            <p:cNvSpPr/>
            <p:nvPr/>
          </p:nvSpPr>
          <p:spPr>
            <a:xfrm>
              <a:off x="2369185" y="2618739"/>
              <a:ext cx="485139" cy="704850"/>
            </a:xfrm>
            <a:custGeom>
              <a:avLst/>
              <a:gdLst>
                <a:gd name="connsiteX0" fmla="*/ 485140 w 485139"/>
                <a:gd name="connsiteY0" fmla="*/ 396240 h 704850"/>
                <a:gd name="connsiteX1" fmla="*/ 176530 w 485139"/>
                <a:gd name="connsiteY1" fmla="*/ 704850 h 704850"/>
                <a:gd name="connsiteX2" fmla="*/ 0 w 485139"/>
                <a:gd name="connsiteY2" fmla="*/ 528320 h 704850"/>
                <a:gd name="connsiteX3" fmla="*/ 88265 w 485139"/>
                <a:gd name="connsiteY3" fmla="*/ 440690 h 704850"/>
                <a:gd name="connsiteX4" fmla="*/ 176530 w 485139"/>
                <a:gd name="connsiteY4" fmla="*/ 528320 h 704850"/>
                <a:gd name="connsiteX5" fmla="*/ 308610 w 485139"/>
                <a:gd name="connsiteY5" fmla="*/ 396240 h 704850"/>
                <a:gd name="connsiteX6" fmla="*/ 0 w 485139"/>
                <a:gd name="connsiteY6" fmla="*/ 87630 h 704850"/>
                <a:gd name="connsiteX7" fmla="*/ 88265 w 485139"/>
                <a:gd name="connsiteY7" fmla="*/ 0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139" h="704850">
                  <a:moveTo>
                    <a:pt x="485140" y="396240"/>
                  </a:moveTo>
                  <a:lnTo>
                    <a:pt x="176530" y="704850"/>
                  </a:lnTo>
                  <a:lnTo>
                    <a:pt x="0" y="528320"/>
                  </a:lnTo>
                  <a:lnTo>
                    <a:pt x="88265" y="440690"/>
                  </a:lnTo>
                  <a:lnTo>
                    <a:pt x="176530" y="528320"/>
                  </a:lnTo>
                  <a:lnTo>
                    <a:pt x="308610" y="396240"/>
                  </a:lnTo>
                  <a:lnTo>
                    <a:pt x="0" y="87630"/>
                  </a:lnTo>
                  <a:lnTo>
                    <a:pt x="8826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6F3BFB9-FA78-008F-E58B-A627E6432CB5}"/>
                </a:ext>
              </a:extLst>
            </p:cNvPr>
            <p:cNvSpPr/>
            <p:nvPr/>
          </p:nvSpPr>
          <p:spPr>
            <a:xfrm>
              <a:off x="2148839" y="1824989"/>
              <a:ext cx="705485" cy="705485"/>
            </a:xfrm>
            <a:custGeom>
              <a:avLst/>
              <a:gdLst>
                <a:gd name="connsiteX0" fmla="*/ 0 w 705485"/>
                <a:gd name="connsiteY0" fmla="*/ 396875 h 705485"/>
                <a:gd name="connsiteX1" fmla="*/ 88265 w 705485"/>
                <a:gd name="connsiteY1" fmla="*/ 485140 h 705485"/>
                <a:gd name="connsiteX2" fmla="*/ 176530 w 705485"/>
                <a:gd name="connsiteY2" fmla="*/ 396875 h 705485"/>
                <a:gd name="connsiteX3" fmla="*/ 485140 w 705485"/>
                <a:gd name="connsiteY3" fmla="*/ 705485 h 705485"/>
                <a:gd name="connsiteX4" fmla="*/ 572770 w 705485"/>
                <a:gd name="connsiteY4" fmla="*/ 617220 h 705485"/>
                <a:gd name="connsiteX5" fmla="*/ 264795 w 705485"/>
                <a:gd name="connsiteY5" fmla="*/ 308610 h 705485"/>
                <a:gd name="connsiteX6" fmla="*/ 396875 w 705485"/>
                <a:gd name="connsiteY6" fmla="*/ 176530 h 705485"/>
                <a:gd name="connsiteX7" fmla="*/ 528955 w 705485"/>
                <a:gd name="connsiteY7" fmla="*/ 308610 h 705485"/>
                <a:gd name="connsiteX8" fmla="*/ 440690 w 705485"/>
                <a:gd name="connsiteY8" fmla="*/ 396875 h 705485"/>
                <a:gd name="connsiteX9" fmla="*/ 528955 w 705485"/>
                <a:gd name="connsiteY9" fmla="*/ 485140 h 705485"/>
                <a:gd name="connsiteX10" fmla="*/ 705485 w 705485"/>
                <a:gd name="connsiteY10" fmla="*/ 308610 h 705485"/>
                <a:gd name="connsiteX11" fmla="*/ 396875 w 705485"/>
                <a:gd name="connsiteY11" fmla="*/ 0 h 70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485" h="705485">
                  <a:moveTo>
                    <a:pt x="0" y="396875"/>
                  </a:moveTo>
                  <a:lnTo>
                    <a:pt x="88265" y="485140"/>
                  </a:lnTo>
                  <a:lnTo>
                    <a:pt x="176530" y="396875"/>
                  </a:lnTo>
                  <a:lnTo>
                    <a:pt x="485140" y="705485"/>
                  </a:lnTo>
                  <a:lnTo>
                    <a:pt x="572770" y="617220"/>
                  </a:lnTo>
                  <a:lnTo>
                    <a:pt x="264795" y="308610"/>
                  </a:lnTo>
                  <a:lnTo>
                    <a:pt x="396875" y="176530"/>
                  </a:lnTo>
                  <a:lnTo>
                    <a:pt x="528955" y="308610"/>
                  </a:lnTo>
                  <a:lnTo>
                    <a:pt x="440690" y="396875"/>
                  </a:lnTo>
                  <a:lnTo>
                    <a:pt x="528955" y="485140"/>
                  </a:lnTo>
                  <a:lnTo>
                    <a:pt x="705485" y="308610"/>
                  </a:lnTo>
                  <a:lnTo>
                    <a:pt x="39687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6DED9AC-4865-1127-0CDD-94BF0500C610}"/>
                </a:ext>
              </a:extLst>
            </p:cNvPr>
            <p:cNvSpPr/>
            <p:nvPr/>
          </p:nvSpPr>
          <p:spPr>
            <a:xfrm>
              <a:off x="1796414" y="2618739"/>
              <a:ext cx="705485" cy="704850"/>
            </a:xfrm>
            <a:custGeom>
              <a:avLst/>
              <a:gdLst>
                <a:gd name="connsiteX0" fmla="*/ 528955 w 705485"/>
                <a:gd name="connsiteY0" fmla="*/ 308610 h 704850"/>
                <a:gd name="connsiteX1" fmla="*/ 220345 w 705485"/>
                <a:gd name="connsiteY1" fmla="*/ 0 h 704850"/>
                <a:gd name="connsiteX2" fmla="*/ 132080 w 705485"/>
                <a:gd name="connsiteY2" fmla="*/ 87630 h 704850"/>
                <a:gd name="connsiteX3" fmla="*/ 440690 w 705485"/>
                <a:gd name="connsiteY3" fmla="*/ 396240 h 704850"/>
                <a:gd name="connsiteX4" fmla="*/ 308610 w 705485"/>
                <a:gd name="connsiteY4" fmla="*/ 528320 h 704850"/>
                <a:gd name="connsiteX5" fmla="*/ 176530 w 705485"/>
                <a:gd name="connsiteY5" fmla="*/ 396240 h 704850"/>
                <a:gd name="connsiteX6" fmla="*/ 264160 w 705485"/>
                <a:gd name="connsiteY6" fmla="*/ 308610 h 704850"/>
                <a:gd name="connsiteX7" fmla="*/ 176530 w 705485"/>
                <a:gd name="connsiteY7" fmla="*/ 220345 h 704850"/>
                <a:gd name="connsiteX8" fmla="*/ 0 w 705485"/>
                <a:gd name="connsiteY8" fmla="*/ 396240 h 704850"/>
                <a:gd name="connsiteX9" fmla="*/ 308610 w 705485"/>
                <a:gd name="connsiteY9" fmla="*/ 704850 h 704850"/>
                <a:gd name="connsiteX10" fmla="*/ 705485 w 705485"/>
                <a:gd name="connsiteY10" fmla="*/ 308610 h 704850"/>
                <a:gd name="connsiteX11" fmla="*/ 617220 w 705485"/>
                <a:gd name="connsiteY11" fmla="*/ 220345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485" h="704850">
                  <a:moveTo>
                    <a:pt x="528955" y="308610"/>
                  </a:moveTo>
                  <a:lnTo>
                    <a:pt x="220345" y="0"/>
                  </a:lnTo>
                  <a:lnTo>
                    <a:pt x="132080" y="87630"/>
                  </a:lnTo>
                  <a:lnTo>
                    <a:pt x="440690" y="396240"/>
                  </a:lnTo>
                  <a:lnTo>
                    <a:pt x="308610" y="528320"/>
                  </a:lnTo>
                  <a:lnTo>
                    <a:pt x="176530" y="396240"/>
                  </a:lnTo>
                  <a:lnTo>
                    <a:pt x="264160" y="308610"/>
                  </a:lnTo>
                  <a:lnTo>
                    <a:pt x="176530" y="220345"/>
                  </a:lnTo>
                  <a:lnTo>
                    <a:pt x="0" y="396240"/>
                  </a:lnTo>
                  <a:lnTo>
                    <a:pt x="308610" y="704850"/>
                  </a:lnTo>
                  <a:lnTo>
                    <a:pt x="705485" y="308610"/>
                  </a:lnTo>
                  <a:lnTo>
                    <a:pt x="617220" y="220345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D23EB74-7773-B9FC-B4B8-3F8D3ABE6C4F}"/>
                </a:ext>
              </a:extLst>
            </p:cNvPr>
            <p:cNvSpPr/>
            <p:nvPr/>
          </p:nvSpPr>
          <p:spPr>
            <a:xfrm>
              <a:off x="2148839" y="2398395"/>
              <a:ext cx="353060" cy="352425"/>
            </a:xfrm>
            <a:custGeom>
              <a:avLst/>
              <a:gdLst>
                <a:gd name="connsiteX0" fmla="*/ 88265 w 353060"/>
                <a:gd name="connsiteY0" fmla="*/ 352425 h 352425"/>
                <a:gd name="connsiteX1" fmla="*/ 0 w 353060"/>
                <a:gd name="connsiteY1" fmla="*/ 264160 h 352425"/>
                <a:gd name="connsiteX2" fmla="*/ 264795 w 353060"/>
                <a:gd name="connsiteY2" fmla="*/ 0 h 352425"/>
                <a:gd name="connsiteX3" fmla="*/ 353060 w 353060"/>
                <a:gd name="connsiteY3" fmla="*/ 8763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060" h="352425">
                  <a:moveTo>
                    <a:pt x="88265" y="352425"/>
                  </a:moveTo>
                  <a:lnTo>
                    <a:pt x="0" y="264160"/>
                  </a:lnTo>
                  <a:lnTo>
                    <a:pt x="264795" y="0"/>
                  </a:lnTo>
                  <a:lnTo>
                    <a:pt x="353060" y="8763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FCD68B69-B856-F15E-4E4C-0B4EDD63A6BE}"/>
                </a:ext>
              </a:extLst>
            </p:cNvPr>
            <p:cNvSpPr/>
            <p:nvPr/>
          </p:nvSpPr>
          <p:spPr>
            <a:xfrm>
              <a:off x="2193289" y="1604644"/>
              <a:ext cx="264160" cy="264794"/>
            </a:xfrm>
            <a:custGeom>
              <a:avLst/>
              <a:gdLst>
                <a:gd name="connsiteX0" fmla="*/ 0 w 264160"/>
                <a:gd name="connsiteY0" fmla="*/ 132715 h 264794"/>
                <a:gd name="connsiteX1" fmla="*/ 132080 w 264160"/>
                <a:gd name="connsiteY1" fmla="*/ 264795 h 264794"/>
                <a:gd name="connsiteX2" fmla="*/ 264160 w 264160"/>
                <a:gd name="connsiteY2" fmla="*/ 132715 h 264794"/>
                <a:gd name="connsiteX3" fmla="*/ 132080 w 264160"/>
                <a:gd name="connsiteY3" fmla="*/ 0 h 26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794">
                  <a:moveTo>
                    <a:pt x="0" y="132715"/>
                  </a:moveTo>
                  <a:lnTo>
                    <a:pt x="132080" y="264795"/>
                  </a:lnTo>
                  <a:lnTo>
                    <a:pt x="264160" y="132715"/>
                  </a:lnTo>
                  <a:lnTo>
                    <a:pt x="132080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A22C359-CD48-E4BF-645F-EF95FE6A8C26}"/>
                </a:ext>
              </a:extLst>
            </p:cNvPr>
            <p:cNvSpPr/>
            <p:nvPr/>
          </p:nvSpPr>
          <p:spPr>
            <a:xfrm>
              <a:off x="2193289" y="3279775"/>
              <a:ext cx="264160" cy="264159"/>
            </a:xfrm>
            <a:custGeom>
              <a:avLst/>
              <a:gdLst>
                <a:gd name="connsiteX0" fmla="*/ 0 w 264160"/>
                <a:gd name="connsiteY0" fmla="*/ 132080 h 264159"/>
                <a:gd name="connsiteX1" fmla="*/ 132080 w 264160"/>
                <a:gd name="connsiteY1" fmla="*/ 264160 h 264159"/>
                <a:gd name="connsiteX2" fmla="*/ 264160 w 264160"/>
                <a:gd name="connsiteY2" fmla="*/ 132080 h 264159"/>
                <a:gd name="connsiteX3" fmla="*/ 132080 w 264160"/>
                <a:gd name="connsiteY3" fmla="*/ 0 h 2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159">
                  <a:moveTo>
                    <a:pt x="0" y="132080"/>
                  </a:moveTo>
                  <a:lnTo>
                    <a:pt x="132080" y="264160"/>
                  </a:lnTo>
                  <a:lnTo>
                    <a:pt x="264160" y="132080"/>
                  </a:lnTo>
                  <a:lnTo>
                    <a:pt x="132080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2E3CE35-C5CA-6A32-2689-D1E12FF412E3}"/>
                </a:ext>
              </a:extLst>
            </p:cNvPr>
            <p:cNvSpPr/>
            <p:nvPr/>
          </p:nvSpPr>
          <p:spPr>
            <a:xfrm>
              <a:off x="3973195" y="1605280"/>
              <a:ext cx="868679" cy="956309"/>
            </a:xfrm>
            <a:custGeom>
              <a:avLst/>
              <a:gdLst>
                <a:gd name="connsiteX0" fmla="*/ 532765 w 868679"/>
                <a:gd name="connsiteY0" fmla="*/ 416560 h 956309"/>
                <a:gd name="connsiteX1" fmla="*/ 592455 w 868679"/>
                <a:gd name="connsiteY1" fmla="*/ 405765 h 956309"/>
                <a:gd name="connsiteX2" fmla="*/ 610235 w 868679"/>
                <a:gd name="connsiteY2" fmla="*/ 274320 h 956309"/>
                <a:gd name="connsiteX3" fmla="*/ 592455 w 868679"/>
                <a:gd name="connsiteY3" fmla="*/ 140335 h 956309"/>
                <a:gd name="connsiteX4" fmla="*/ 532765 w 868679"/>
                <a:gd name="connsiteY4" fmla="*/ 129540 h 956309"/>
                <a:gd name="connsiteX5" fmla="*/ 274320 w 868679"/>
                <a:gd name="connsiteY5" fmla="*/ 129540 h 956309"/>
                <a:gd name="connsiteX6" fmla="*/ 274320 w 868679"/>
                <a:gd name="connsiteY6" fmla="*/ 416560 h 956309"/>
                <a:gd name="connsiteX7" fmla="*/ 532765 w 868679"/>
                <a:gd name="connsiteY7" fmla="*/ 416560 h 956309"/>
                <a:gd name="connsiteX8" fmla="*/ 759460 w 868679"/>
                <a:gd name="connsiteY8" fmla="*/ 824230 h 956309"/>
                <a:gd name="connsiteX9" fmla="*/ 868680 w 868679"/>
                <a:gd name="connsiteY9" fmla="*/ 824230 h 956309"/>
                <a:gd name="connsiteX10" fmla="*/ 868680 w 868679"/>
                <a:gd name="connsiteY10" fmla="*/ 956310 h 956309"/>
                <a:gd name="connsiteX11" fmla="*/ 730250 w 868679"/>
                <a:gd name="connsiteY11" fmla="*/ 956310 h 956309"/>
                <a:gd name="connsiteX12" fmla="*/ 636270 w 868679"/>
                <a:gd name="connsiteY12" fmla="*/ 930275 h 956309"/>
                <a:gd name="connsiteX13" fmla="*/ 599440 w 868679"/>
                <a:gd name="connsiteY13" fmla="*/ 683895 h 956309"/>
                <a:gd name="connsiteX14" fmla="*/ 569595 w 868679"/>
                <a:gd name="connsiteY14" fmla="*/ 565150 h 956309"/>
                <a:gd name="connsiteX15" fmla="*/ 476885 w 868679"/>
                <a:gd name="connsiteY15" fmla="*/ 539115 h 956309"/>
                <a:gd name="connsiteX16" fmla="*/ 274320 w 868679"/>
                <a:gd name="connsiteY16" fmla="*/ 539115 h 956309"/>
                <a:gd name="connsiteX17" fmla="*/ 274320 w 868679"/>
                <a:gd name="connsiteY17" fmla="*/ 826770 h 956309"/>
                <a:gd name="connsiteX18" fmla="*/ 405765 w 868679"/>
                <a:gd name="connsiteY18" fmla="*/ 826770 h 956309"/>
                <a:gd name="connsiteX19" fmla="*/ 405765 w 868679"/>
                <a:gd name="connsiteY19" fmla="*/ 956310 h 956309"/>
                <a:gd name="connsiteX20" fmla="*/ 0 w 868679"/>
                <a:gd name="connsiteY20" fmla="*/ 956310 h 956309"/>
                <a:gd name="connsiteX21" fmla="*/ 0 w 868679"/>
                <a:gd name="connsiteY21" fmla="*/ 826770 h 956309"/>
                <a:gd name="connsiteX22" fmla="*/ 128270 w 868679"/>
                <a:gd name="connsiteY22" fmla="*/ 826770 h 956309"/>
                <a:gd name="connsiteX23" fmla="*/ 128270 w 868679"/>
                <a:gd name="connsiteY23" fmla="*/ 129540 h 956309"/>
                <a:gd name="connsiteX24" fmla="*/ 0 w 868679"/>
                <a:gd name="connsiteY24" fmla="*/ 129540 h 956309"/>
                <a:gd name="connsiteX25" fmla="*/ 0 w 868679"/>
                <a:gd name="connsiteY25" fmla="*/ 0 h 956309"/>
                <a:gd name="connsiteX26" fmla="*/ 580390 w 868679"/>
                <a:gd name="connsiteY26" fmla="*/ 0 h 956309"/>
                <a:gd name="connsiteX27" fmla="*/ 714375 w 868679"/>
                <a:gd name="connsiteY27" fmla="*/ 39370 h 956309"/>
                <a:gd name="connsiteX28" fmla="*/ 766445 w 868679"/>
                <a:gd name="connsiteY28" fmla="*/ 266700 h 956309"/>
                <a:gd name="connsiteX29" fmla="*/ 617220 w 868679"/>
                <a:gd name="connsiteY29" fmla="*/ 483870 h 956309"/>
                <a:gd name="connsiteX30" fmla="*/ 617220 w 868679"/>
                <a:gd name="connsiteY30" fmla="*/ 486410 h 956309"/>
                <a:gd name="connsiteX31" fmla="*/ 752475 w 868679"/>
                <a:gd name="connsiteY31" fmla="*/ 683260 h 956309"/>
                <a:gd name="connsiteX32" fmla="*/ 759460 w 868679"/>
                <a:gd name="connsiteY32" fmla="*/ 824230 h 95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68679" h="956309">
                  <a:moveTo>
                    <a:pt x="532765" y="416560"/>
                  </a:moveTo>
                  <a:cubicBezTo>
                    <a:pt x="572135" y="416560"/>
                    <a:pt x="585470" y="412115"/>
                    <a:pt x="592455" y="405765"/>
                  </a:cubicBezTo>
                  <a:cubicBezTo>
                    <a:pt x="605155" y="393065"/>
                    <a:pt x="610235" y="372745"/>
                    <a:pt x="610235" y="274320"/>
                  </a:cubicBezTo>
                  <a:cubicBezTo>
                    <a:pt x="610235" y="175895"/>
                    <a:pt x="605155" y="153035"/>
                    <a:pt x="592455" y="140335"/>
                  </a:cubicBezTo>
                  <a:cubicBezTo>
                    <a:pt x="586105" y="133350"/>
                    <a:pt x="572135" y="129540"/>
                    <a:pt x="532765" y="129540"/>
                  </a:cubicBezTo>
                  <a:lnTo>
                    <a:pt x="274320" y="129540"/>
                  </a:lnTo>
                  <a:lnTo>
                    <a:pt x="274320" y="416560"/>
                  </a:lnTo>
                  <a:lnTo>
                    <a:pt x="532765" y="416560"/>
                  </a:lnTo>
                  <a:close/>
                  <a:moveTo>
                    <a:pt x="759460" y="824230"/>
                  </a:moveTo>
                  <a:lnTo>
                    <a:pt x="868680" y="824230"/>
                  </a:lnTo>
                  <a:lnTo>
                    <a:pt x="868680" y="956310"/>
                  </a:lnTo>
                  <a:lnTo>
                    <a:pt x="730250" y="956310"/>
                  </a:lnTo>
                  <a:cubicBezTo>
                    <a:pt x="673100" y="956310"/>
                    <a:pt x="652780" y="946785"/>
                    <a:pt x="636270" y="930275"/>
                  </a:cubicBezTo>
                  <a:cubicBezTo>
                    <a:pt x="615950" y="909955"/>
                    <a:pt x="605155" y="872490"/>
                    <a:pt x="599440" y="683895"/>
                  </a:cubicBezTo>
                  <a:cubicBezTo>
                    <a:pt x="596900" y="607060"/>
                    <a:pt x="587375" y="582295"/>
                    <a:pt x="569595" y="565150"/>
                  </a:cubicBezTo>
                  <a:cubicBezTo>
                    <a:pt x="547370" y="543560"/>
                    <a:pt x="524510" y="539115"/>
                    <a:pt x="476885" y="539115"/>
                  </a:cubicBezTo>
                  <a:lnTo>
                    <a:pt x="274320" y="539115"/>
                  </a:lnTo>
                  <a:lnTo>
                    <a:pt x="274320" y="826770"/>
                  </a:lnTo>
                  <a:lnTo>
                    <a:pt x="405765" y="826770"/>
                  </a:lnTo>
                  <a:lnTo>
                    <a:pt x="405765" y="956310"/>
                  </a:lnTo>
                  <a:lnTo>
                    <a:pt x="0" y="956310"/>
                  </a:lnTo>
                  <a:lnTo>
                    <a:pt x="0" y="826770"/>
                  </a:lnTo>
                  <a:lnTo>
                    <a:pt x="128270" y="826770"/>
                  </a:lnTo>
                  <a:lnTo>
                    <a:pt x="128270" y="129540"/>
                  </a:lnTo>
                  <a:lnTo>
                    <a:pt x="0" y="129540"/>
                  </a:lnTo>
                  <a:lnTo>
                    <a:pt x="0" y="0"/>
                  </a:lnTo>
                  <a:lnTo>
                    <a:pt x="580390" y="0"/>
                  </a:lnTo>
                  <a:cubicBezTo>
                    <a:pt x="643255" y="0"/>
                    <a:pt x="685800" y="10795"/>
                    <a:pt x="714375" y="39370"/>
                  </a:cubicBezTo>
                  <a:cubicBezTo>
                    <a:pt x="751205" y="76200"/>
                    <a:pt x="766445" y="122555"/>
                    <a:pt x="766445" y="266700"/>
                  </a:cubicBezTo>
                  <a:cubicBezTo>
                    <a:pt x="766445" y="434975"/>
                    <a:pt x="726440" y="468630"/>
                    <a:pt x="617220" y="483870"/>
                  </a:cubicBezTo>
                  <a:lnTo>
                    <a:pt x="617220" y="486410"/>
                  </a:lnTo>
                  <a:cubicBezTo>
                    <a:pt x="718185" y="506095"/>
                    <a:pt x="746760" y="544195"/>
                    <a:pt x="752475" y="683260"/>
                  </a:cubicBezTo>
                  <a:cubicBezTo>
                    <a:pt x="753745" y="725170"/>
                    <a:pt x="756920" y="781685"/>
                    <a:pt x="759460" y="82423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DF25D39-8635-24AC-A5F5-1E53C5C930EE}"/>
                </a:ext>
              </a:extLst>
            </p:cNvPr>
            <p:cNvSpPr/>
            <p:nvPr/>
          </p:nvSpPr>
          <p:spPr>
            <a:xfrm>
              <a:off x="4950459" y="1605280"/>
              <a:ext cx="759460" cy="956309"/>
            </a:xfrm>
            <a:custGeom>
              <a:avLst/>
              <a:gdLst>
                <a:gd name="connsiteX0" fmla="*/ 0 w 759460"/>
                <a:gd name="connsiteY0" fmla="*/ 0 h 956309"/>
                <a:gd name="connsiteX1" fmla="*/ 0 w 759460"/>
                <a:gd name="connsiteY1" fmla="*/ 129540 h 956309"/>
                <a:gd name="connsiteX2" fmla="*/ 127635 w 759460"/>
                <a:gd name="connsiteY2" fmla="*/ 129540 h 956309"/>
                <a:gd name="connsiteX3" fmla="*/ 127635 w 759460"/>
                <a:gd name="connsiteY3" fmla="*/ 826770 h 956309"/>
                <a:gd name="connsiteX4" fmla="*/ 0 w 759460"/>
                <a:gd name="connsiteY4" fmla="*/ 826770 h 956309"/>
                <a:gd name="connsiteX5" fmla="*/ 0 w 759460"/>
                <a:gd name="connsiteY5" fmla="*/ 956310 h 956309"/>
                <a:gd name="connsiteX6" fmla="*/ 759460 w 759460"/>
                <a:gd name="connsiteY6" fmla="*/ 956310 h 956309"/>
                <a:gd name="connsiteX7" fmla="*/ 759460 w 759460"/>
                <a:gd name="connsiteY7" fmla="*/ 647700 h 956309"/>
                <a:gd name="connsiteX8" fmla="*/ 615950 w 759460"/>
                <a:gd name="connsiteY8" fmla="*/ 647700 h 956309"/>
                <a:gd name="connsiteX9" fmla="*/ 615950 w 759460"/>
                <a:gd name="connsiteY9" fmla="*/ 826770 h 956309"/>
                <a:gd name="connsiteX10" fmla="*/ 274320 w 759460"/>
                <a:gd name="connsiteY10" fmla="*/ 826770 h 956309"/>
                <a:gd name="connsiteX11" fmla="*/ 274320 w 759460"/>
                <a:gd name="connsiteY11" fmla="*/ 523240 h 956309"/>
                <a:gd name="connsiteX12" fmla="*/ 531495 w 759460"/>
                <a:gd name="connsiteY12" fmla="*/ 523240 h 956309"/>
                <a:gd name="connsiteX13" fmla="*/ 531495 w 759460"/>
                <a:gd name="connsiteY13" fmla="*/ 397510 h 956309"/>
                <a:gd name="connsiteX14" fmla="*/ 274320 w 759460"/>
                <a:gd name="connsiteY14" fmla="*/ 397510 h 956309"/>
                <a:gd name="connsiteX15" fmla="*/ 274320 w 759460"/>
                <a:gd name="connsiteY15" fmla="*/ 129540 h 956309"/>
                <a:gd name="connsiteX16" fmla="*/ 605155 w 759460"/>
                <a:gd name="connsiteY16" fmla="*/ 129540 h 956309"/>
                <a:gd name="connsiteX17" fmla="*/ 605155 w 759460"/>
                <a:gd name="connsiteY17" fmla="*/ 288290 h 956309"/>
                <a:gd name="connsiteX18" fmla="*/ 748665 w 759460"/>
                <a:gd name="connsiteY18" fmla="*/ 288290 h 956309"/>
                <a:gd name="connsiteX19" fmla="*/ 748665 w 759460"/>
                <a:gd name="connsiteY19" fmla="*/ 0 h 95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9460" h="956309">
                  <a:moveTo>
                    <a:pt x="0" y="0"/>
                  </a:moveTo>
                  <a:lnTo>
                    <a:pt x="0" y="129540"/>
                  </a:lnTo>
                  <a:lnTo>
                    <a:pt x="127635" y="129540"/>
                  </a:lnTo>
                  <a:lnTo>
                    <a:pt x="127635" y="826770"/>
                  </a:lnTo>
                  <a:lnTo>
                    <a:pt x="0" y="826770"/>
                  </a:lnTo>
                  <a:lnTo>
                    <a:pt x="0" y="956310"/>
                  </a:lnTo>
                  <a:lnTo>
                    <a:pt x="759460" y="956310"/>
                  </a:lnTo>
                  <a:lnTo>
                    <a:pt x="759460" y="647700"/>
                  </a:lnTo>
                  <a:lnTo>
                    <a:pt x="615950" y="647700"/>
                  </a:lnTo>
                  <a:lnTo>
                    <a:pt x="615950" y="826770"/>
                  </a:lnTo>
                  <a:lnTo>
                    <a:pt x="274320" y="826770"/>
                  </a:lnTo>
                  <a:lnTo>
                    <a:pt x="274320" y="523240"/>
                  </a:lnTo>
                  <a:lnTo>
                    <a:pt x="531495" y="523240"/>
                  </a:lnTo>
                  <a:lnTo>
                    <a:pt x="531495" y="397510"/>
                  </a:lnTo>
                  <a:lnTo>
                    <a:pt x="274320" y="397510"/>
                  </a:lnTo>
                  <a:lnTo>
                    <a:pt x="274320" y="129540"/>
                  </a:lnTo>
                  <a:lnTo>
                    <a:pt x="605155" y="129540"/>
                  </a:lnTo>
                  <a:lnTo>
                    <a:pt x="605155" y="288290"/>
                  </a:lnTo>
                  <a:lnTo>
                    <a:pt x="748665" y="288290"/>
                  </a:lnTo>
                  <a:lnTo>
                    <a:pt x="74866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1DB049D-A052-A588-79BA-1338EAAC49AD}"/>
                </a:ext>
              </a:extLst>
            </p:cNvPr>
            <p:cNvSpPr/>
            <p:nvPr/>
          </p:nvSpPr>
          <p:spPr>
            <a:xfrm>
              <a:off x="5808345" y="1605280"/>
              <a:ext cx="942974" cy="960755"/>
            </a:xfrm>
            <a:custGeom>
              <a:avLst/>
              <a:gdLst>
                <a:gd name="connsiteX0" fmla="*/ 0 w 942974"/>
                <a:gd name="connsiteY0" fmla="*/ 129540 h 960755"/>
                <a:gd name="connsiteX1" fmla="*/ 0 w 942974"/>
                <a:gd name="connsiteY1" fmla="*/ 0 h 960755"/>
                <a:gd name="connsiteX2" fmla="*/ 398145 w 942974"/>
                <a:gd name="connsiteY2" fmla="*/ 0 h 960755"/>
                <a:gd name="connsiteX3" fmla="*/ 398145 w 942974"/>
                <a:gd name="connsiteY3" fmla="*/ 129540 h 960755"/>
                <a:gd name="connsiteX4" fmla="*/ 268605 w 942974"/>
                <a:gd name="connsiteY4" fmla="*/ 129540 h 960755"/>
                <a:gd name="connsiteX5" fmla="*/ 467995 w 942974"/>
                <a:gd name="connsiteY5" fmla="*/ 814705 h 960755"/>
                <a:gd name="connsiteX6" fmla="*/ 488315 w 942974"/>
                <a:gd name="connsiteY6" fmla="*/ 814705 h 960755"/>
                <a:gd name="connsiteX7" fmla="*/ 689610 w 942974"/>
                <a:gd name="connsiteY7" fmla="*/ 129540 h 960755"/>
                <a:gd name="connsiteX8" fmla="*/ 560070 w 942974"/>
                <a:gd name="connsiteY8" fmla="*/ 129540 h 960755"/>
                <a:gd name="connsiteX9" fmla="*/ 560070 w 942974"/>
                <a:gd name="connsiteY9" fmla="*/ 0 h 960755"/>
                <a:gd name="connsiteX10" fmla="*/ 942975 w 942974"/>
                <a:gd name="connsiteY10" fmla="*/ 0 h 960755"/>
                <a:gd name="connsiteX11" fmla="*/ 942975 w 942974"/>
                <a:gd name="connsiteY11" fmla="*/ 129540 h 960755"/>
                <a:gd name="connsiteX12" fmla="*/ 838200 w 942974"/>
                <a:gd name="connsiteY12" fmla="*/ 129540 h 960755"/>
                <a:gd name="connsiteX13" fmla="*/ 591820 w 942974"/>
                <a:gd name="connsiteY13" fmla="*/ 914400 h 960755"/>
                <a:gd name="connsiteX14" fmla="*/ 526415 w 942974"/>
                <a:gd name="connsiteY14" fmla="*/ 960755 h 960755"/>
                <a:gd name="connsiteX15" fmla="*/ 418465 w 942974"/>
                <a:gd name="connsiteY15" fmla="*/ 960755 h 960755"/>
                <a:gd name="connsiteX16" fmla="*/ 352425 w 942974"/>
                <a:gd name="connsiteY16" fmla="*/ 914400 h 960755"/>
                <a:gd name="connsiteX17" fmla="*/ 106680 w 942974"/>
                <a:gd name="connsiteY17" fmla="*/ 129540 h 960755"/>
                <a:gd name="connsiteX18" fmla="*/ 0 w 942974"/>
                <a:gd name="connsiteY18" fmla="*/ 129540 h 96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2974" h="960755">
                  <a:moveTo>
                    <a:pt x="0" y="129540"/>
                  </a:moveTo>
                  <a:lnTo>
                    <a:pt x="0" y="0"/>
                  </a:lnTo>
                  <a:lnTo>
                    <a:pt x="398145" y="0"/>
                  </a:lnTo>
                  <a:lnTo>
                    <a:pt x="398145" y="129540"/>
                  </a:lnTo>
                  <a:lnTo>
                    <a:pt x="268605" y="129540"/>
                  </a:lnTo>
                  <a:lnTo>
                    <a:pt x="467995" y="814705"/>
                  </a:lnTo>
                  <a:lnTo>
                    <a:pt x="488315" y="814705"/>
                  </a:lnTo>
                  <a:lnTo>
                    <a:pt x="689610" y="129540"/>
                  </a:lnTo>
                  <a:lnTo>
                    <a:pt x="560070" y="129540"/>
                  </a:lnTo>
                  <a:lnTo>
                    <a:pt x="560070" y="0"/>
                  </a:lnTo>
                  <a:lnTo>
                    <a:pt x="942975" y="0"/>
                  </a:lnTo>
                  <a:lnTo>
                    <a:pt x="942975" y="129540"/>
                  </a:lnTo>
                  <a:lnTo>
                    <a:pt x="838200" y="129540"/>
                  </a:lnTo>
                  <a:lnTo>
                    <a:pt x="591820" y="914400"/>
                  </a:lnTo>
                  <a:cubicBezTo>
                    <a:pt x="579120" y="952500"/>
                    <a:pt x="567055" y="960755"/>
                    <a:pt x="526415" y="960755"/>
                  </a:cubicBezTo>
                  <a:lnTo>
                    <a:pt x="418465" y="960755"/>
                  </a:lnTo>
                  <a:cubicBezTo>
                    <a:pt x="377190" y="960755"/>
                    <a:pt x="364490" y="952500"/>
                    <a:pt x="352425" y="914400"/>
                  </a:cubicBezTo>
                  <a:lnTo>
                    <a:pt x="106680" y="129540"/>
                  </a:lnTo>
                  <a:lnTo>
                    <a:pt x="0" y="12954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6013886-33A0-8B62-FCF8-E06FCDD56DB2}"/>
                </a:ext>
              </a:extLst>
            </p:cNvPr>
            <p:cNvSpPr/>
            <p:nvPr/>
          </p:nvSpPr>
          <p:spPr>
            <a:xfrm>
              <a:off x="6649084" y="1600200"/>
              <a:ext cx="949325" cy="961389"/>
            </a:xfrm>
            <a:custGeom>
              <a:avLst/>
              <a:gdLst>
                <a:gd name="connsiteX0" fmla="*/ 336550 w 949325"/>
                <a:gd name="connsiteY0" fmla="*/ 537845 h 961389"/>
                <a:gd name="connsiteX1" fmla="*/ 596265 w 949325"/>
                <a:gd name="connsiteY1" fmla="*/ 537845 h 961389"/>
                <a:gd name="connsiteX2" fmla="*/ 477520 w 949325"/>
                <a:gd name="connsiteY2" fmla="*/ 134620 h 961389"/>
                <a:gd name="connsiteX3" fmla="*/ 457200 w 949325"/>
                <a:gd name="connsiteY3" fmla="*/ 134620 h 961389"/>
                <a:gd name="connsiteX4" fmla="*/ 336550 w 949325"/>
                <a:gd name="connsiteY4" fmla="*/ 537845 h 961389"/>
                <a:gd name="connsiteX5" fmla="*/ 0 w 949325"/>
                <a:gd name="connsiteY5" fmla="*/ 961390 h 961389"/>
                <a:gd name="connsiteX6" fmla="*/ 0 w 949325"/>
                <a:gd name="connsiteY6" fmla="*/ 831215 h 961389"/>
                <a:gd name="connsiteX7" fmla="*/ 104140 w 949325"/>
                <a:gd name="connsiteY7" fmla="*/ 831215 h 961389"/>
                <a:gd name="connsiteX8" fmla="*/ 351790 w 949325"/>
                <a:gd name="connsiteY8" fmla="*/ 46355 h 961389"/>
                <a:gd name="connsiteX9" fmla="*/ 417195 w 949325"/>
                <a:gd name="connsiteY9" fmla="*/ 0 h 961389"/>
                <a:gd name="connsiteX10" fmla="*/ 532130 w 949325"/>
                <a:gd name="connsiteY10" fmla="*/ 0 h 961389"/>
                <a:gd name="connsiteX11" fmla="*/ 597535 w 949325"/>
                <a:gd name="connsiteY11" fmla="*/ 46355 h 961389"/>
                <a:gd name="connsiteX12" fmla="*/ 845185 w 949325"/>
                <a:gd name="connsiteY12" fmla="*/ 831215 h 961389"/>
                <a:gd name="connsiteX13" fmla="*/ 949325 w 949325"/>
                <a:gd name="connsiteY13" fmla="*/ 831215 h 961389"/>
                <a:gd name="connsiteX14" fmla="*/ 949325 w 949325"/>
                <a:gd name="connsiteY14" fmla="*/ 961390 h 961389"/>
                <a:gd name="connsiteX15" fmla="*/ 553085 w 949325"/>
                <a:gd name="connsiteY15" fmla="*/ 961390 h 961389"/>
                <a:gd name="connsiteX16" fmla="*/ 553085 w 949325"/>
                <a:gd name="connsiteY16" fmla="*/ 831215 h 961389"/>
                <a:gd name="connsiteX17" fmla="*/ 683895 w 949325"/>
                <a:gd name="connsiteY17" fmla="*/ 831215 h 961389"/>
                <a:gd name="connsiteX18" fmla="*/ 633730 w 949325"/>
                <a:gd name="connsiteY18" fmla="*/ 660400 h 961389"/>
                <a:gd name="connsiteX19" fmla="*/ 300990 w 949325"/>
                <a:gd name="connsiteY19" fmla="*/ 661670 h 961389"/>
                <a:gd name="connsiteX20" fmla="*/ 250190 w 949325"/>
                <a:gd name="connsiteY20" fmla="*/ 831215 h 961389"/>
                <a:gd name="connsiteX21" fmla="*/ 381635 w 949325"/>
                <a:gd name="connsiteY21" fmla="*/ 831215 h 961389"/>
                <a:gd name="connsiteX22" fmla="*/ 381635 w 949325"/>
                <a:gd name="connsiteY22" fmla="*/ 961390 h 961389"/>
                <a:gd name="connsiteX23" fmla="*/ 0 w 949325"/>
                <a:gd name="connsiteY23" fmla="*/ 961390 h 9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9325" h="961389">
                  <a:moveTo>
                    <a:pt x="336550" y="537845"/>
                  </a:moveTo>
                  <a:lnTo>
                    <a:pt x="596265" y="537845"/>
                  </a:lnTo>
                  <a:lnTo>
                    <a:pt x="477520" y="134620"/>
                  </a:lnTo>
                  <a:lnTo>
                    <a:pt x="457200" y="134620"/>
                  </a:lnTo>
                  <a:lnTo>
                    <a:pt x="336550" y="537845"/>
                  </a:lnTo>
                  <a:close/>
                  <a:moveTo>
                    <a:pt x="0" y="961390"/>
                  </a:moveTo>
                  <a:lnTo>
                    <a:pt x="0" y="831215"/>
                  </a:lnTo>
                  <a:lnTo>
                    <a:pt x="104140" y="831215"/>
                  </a:lnTo>
                  <a:lnTo>
                    <a:pt x="351790" y="46355"/>
                  </a:lnTo>
                  <a:cubicBezTo>
                    <a:pt x="364490" y="7620"/>
                    <a:pt x="376555" y="0"/>
                    <a:pt x="417195" y="0"/>
                  </a:cubicBezTo>
                  <a:lnTo>
                    <a:pt x="532130" y="0"/>
                  </a:lnTo>
                  <a:cubicBezTo>
                    <a:pt x="573405" y="0"/>
                    <a:pt x="585470" y="8255"/>
                    <a:pt x="597535" y="46355"/>
                  </a:cubicBezTo>
                  <a:lnTo>
                    <a:pt x="845185" y="831215"/>
                  </a:lnTo>
                  <a:lnTo>
                    <a:pt x="949325" y="831215"/>
                  </a:lnTo>
                  <a:lnTo>
                    <a:pt x="949325" y="961390"/>
                  </a:lnTo>
                  <a:lnTo>
                    <a:pt x="553085" y="961390"/>
                  </a:lnTo>
                  <a:lnTo>
                    <a:pt x="553085" y="831215"/>
                  </a:lnTo>
                  <a:lnTo>
                    <a:pt x="683895" y="831215"/>
                  </a:lnTo>
                  <a:lnTo>
                    <a:pt x="633730" y="660400"/>
                  </a:lnTo>
                  <a:cubicBezTo>
                    <a:pt x="550545" y="660400"/>
                    <a:pt x="389255" y="661670"/>
                    <a:pt x="300990" y="661670"/>
                  </a:cubicBezTo>
                  <a:lnTo>
                    <a:pt x="250190" y="831215"/>
                  </a:lnTo>
                  <a:lnTo>
                    <a:pt x="381635" y="831215"/>
                  </a:lnTo>
                  <a:lnTo>
                    <a:pt x="381635" y="961390"/>
                  </a:lnTo>
                  <a:lnTo>
                    <a:pt x="0" y="96139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BA80CB7C-26D8-99C8-608C-128F6E236243}"/>
                </a:ext>
              </a:extLst>
            </p:cNvPr>
            <p:cNvSpPr/>
            <p:nvPr/>
          </p:nvSpPr>
          <p:spPr>
            <a:xfrm>
              <a:off x="3972559" y="2766060"/>
              <a:ext cx="758190" cy="767714"/>
            </a:xfrm>
            <a:custGeom>
              <a:avLst/>
              <a:gdLst>
                <a:gd name="connsiteX0" fmla="*/ 474980 w 758190"/>
                <a:gd name="connsiteY0" fmla="*/ 60960 h 767714"/>
                <a:gd name="connsiteX1" fmla="*/ 474980 w 758190"/>
                <a:gd name="connsiteY1" fmla="*/ 0 h 767714"/>
                <a:gd name="connsiteX2" fmla="*/ 758190 w 758190"/>
                <a:gd name="connsiteY2" fmla="*/ 0 h 767714"/>
                <a:gd name="connsiteX3" fmla="*/ 758190 w 758190"/>
                <a:gd name="connsiteY3" fmla="*/ 60960 h 767714"/>
                <a:gd name="connsiteX4" fmla="*/ 652145 w 758190"/>
                <a:gd name="connsiteY4" fmla="*/ 60960 h 767714"/>
                <a:gd name="connsiteX5" fmla="*/ 652145 w 758190"/>
                <a:gd name="connsiteY5" fmla="*/ 459740 h 767714"/>
                <a:gd name="connsiteX6" fmla="*/ 599440 w 758190"/>
                <a:gd name="connsiteY6" fmla="*/ 734060 h 767714"/>
                <a:gd name="connsiteX7" fmla="*/ 461645 w 758190"/>
                <a:gd name="connsiteY7" fmla="*/ 767715 h 767714"/>
                <a:gd name="connsiteX8" fmla="*/ 292100 w 758190"/>
                <a:gd name="connsiteY8" fmla="*/ 767715 h 767714"/>
                <a:gd name="connsiteX9" fmla="*/ 158115 w 758190"/>
                <a:gd name="connsiteY9" fmla="*/ 734060 h 767714"/>
                <a:gd name="connsiteX10" fmla="*/ 105410 w 758190"/>
                <a:gd name="connsiteY10" fmla="*/ 459740 h 767714"/>
                <a:gd name="connsiteX11" fmla="*/ 105410 w 758190"/>
                <a:gd name="connsiteY11" fmla="*/ 60960 h 767714"/>
                <a:gd name="connsiteX12" fmla="*/ 0 w 758190"/>
                <a:gd name="connsiteY12" fmla="*/ 60960 h 767714"/>
                <a:gd name="connsiteX13" fmla="*/ 0 w 758190"/>
                <a:gd name="connsiteY13" fmla="*/ 0 h 767714"/>
                <a:gd name="connsiteX14" fmla="*/ 282575 w 758190"/>
                <a:gd name="connsiteY14" fmla="*/ 0 h 767714"/>
                <a:gd name="connsiteX15" fmla="*/ 282575 w 758190"/>
                <a:gd name="connsiteY15" fmla="*/ 60960 h 767714"/>
                <a:gd name="connsiteX16" fmla="*/ 166370 w 758190"/>
                <a:gd name="connsiteY16" fmla="*/ 60960 h 767714"/>
                <a:gd name="connsiteX17" fmla="*/ 166370 w 758190"/>
                <a:gd name="connsiteY17" fmla="*/ 464185 h 767714"/>
                <a:gd name="connsiteX18" fmla="*/ 204470 w 758190"/>
                <a:gd name="connsiteY18" fmla="*/ 683895 h 767714"/>
                <a:gd name="connsiteX19" fmla="*/ 304165 w 758190"/>
                <a:gd name="connsiteY19" fmla="*/ 706755 h 767714"/>
                <a:gd name="connsiteX20" fmla="*/ 453390 w 758190"/>
                <a:gd name="connsiteY20" fmla="*/ 706755 h 767714"/>
                <a:gd name="connsiteX21" fmla="*/ 552450 w 758190"/>
                <a:gd name="connsiteY21" fmla="*/ 683895 h 767714"/>
                <a:gd name="connsiteX22" fmla="*/ 590550 w 758190"/>
                <a:gd name="connsiteY22" fmla="*/ 464185 h 767714"/>
                <a:gd name="connsiteX23" fmla="*/ 590550 w 758190"/>
                <a:gd name="connsiteY23" fmla="*/ 60960 h 767714"/>
                <a:gd name="connsiteX24" fmla="*/ 474980 w 758190"/>
                <a:gd name="connsiteY24" fmla="*/ 6096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8190" h="767714">
                  <a:moveTo>
                    <a:pt x="474980" y="60960"/>
                  </a:moveTo>
                  <a:lnTo>
                    <a:pt x="474980" y="0"/>
                  </a:lnTo>
                  <a:lnTo>
                    <a:pt x="758190" y="0"/>
                  </a:lnTo>
                  <a:lnTo>
                    <a:pt x="758190" y="60960"/>
                  </a:lnTo>
                  <a:lnTo>
                    <a:pt x="652145" y="60960"/>
                  </a:lnTo>
                  <a:lnTo>
                    <a:pt x="652145" y="459740"/>
                  </a:lnTo>
                  <a:cubicBezTo>
                    <a:pt x="652145" y="638175"/>
                    <a:pt x="636905" y="696595"/>
                    <a:pt x="599440" y="734060"/>
                  </a:cubicBezTo>
                  <a:cubicBezTo>
                    <a:pt x="574675" y="758190"/>
                    <a:pt x="537845" y="767715"/>
                    <a:pt x="461645" y="767715"/>
                  </a:cubicBezTo>
                  <a:lnTo>
                    <a:pt x="292100" y="767715"/>
                  </a:lnTo>
                  <a:cubicBezTo>
                    <a:pt x="216535" y="767715"/>
                    <a:pt x="182245" y="758190"/>
                    <a:pt x="158115" y="734060"/>
                  </a:cubicBezTo>
                  <a:cubicBezTo>
                    <a:pt x="120650" y="696595"/>
                    <a:pt x="105410" y="639445"/>
                    <a:pt x="105410" y="459740"/>
                  </a:cubicBezTo>
                  <a:lnTo>
                    <a:pt x="105410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82575" y="0"/>
                  </a:lnTo>
                  <a:lnTo>
                    <a:pt x="282575" y="60960"/>
                  </a:lnTo>
                  <a:lnTo>
                    <a:pt x="166370" y="60960"/>
                  </a:lnTo>
                  <a:lnTo>
                    <a:pt x="166370" y="464185"/>
                  </a:lnTo>
                  <a:cubicBezTo>
                    <a:pt x="166370" y="624205"/>
                    <a:pt x="181610" y="661035"/>
                    <a:pt x="204470" y="683895"/>
                  </a:cubicBezTo>
                  <a:cubicBezTo>
                    <a:pt x="219075" y="698500"/>
                    <a:pt x="238760" y="706755"/>
                    <a:pt x="304165" y="706755"/>
                  </a:cubicBezTo>
                  <a:lnTo>
                    <a:pt x="453390" y="706755"/>
                  </a:lnTo>
                  <a:cubicBezTo>
                    <a:pt x="519430" y="706755"/>
                    <a:pt x="537845" y="697865"/>
                    <a:pt x="552450" y="683895"/>
                  </a:cubicBezTo>
                  <a:cubicBezTo>
                    <a:pt x="576580" y="659765"/>
                    <a:pt x="590550" y="624205"/>
                    <a:pt x="590550" y="464185"/>
                  </a:cubicBezTo>
                  <a:lnTo>
                    <a:pt x="590550" y="60960"/>
                  </a:lnTo>
                  <a:lnTo>
                    <a:pt x="474980" y="6096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2BC6AA5-7BF1-0302-1604-705A996DE0B8}"/>
                </a:ext>
              </a:extLst>
            </p:cNvPr>
            <p:cNvSpPr/>
            <p:nvPr/>
          </p:nvSpPr>
          <p:spPr>
            <a:xfrm>
              <a:off x="4796790" y="2766060"/>
              <a:ext cx="740409" cy="768985"/>
            </a:xfrm>
            <a:custGeom>
              <a:avLst/>
              <a:gdLst>
                <a:gd name="connsiteX0" fmla="*/ 579120 w 740409"/>
                <a:gd name="connsiteY0" fmla="*/ 60960 h 768985"/>
                <a:gd name="connsiteX1" fmla="*/ 461645 w 740409"/>
                <a:gd name="connsiteY1" fmla="*/ 60960 h 768985"/>
                <a:gd name="connsiteX2" fmla="*/ 461645 w 740409"/>
                <a:gd name="connsiteY2" fmla="*/ 0 h 768985"/>
                <a:gd name="connsiteX3" fmla="*/ 740410 w 740409"/>
                <a:gd name="connsiteY3" fmla="*/ 0 h 768985"/>
                <a:gd name="connsiteX4" fmla="*/ 740410 w 740409"/>
                <a:gd name="connsiteY4" fmla="*/ 60960 h 768985"/>
                <a:gd name="connsiteX5" fmla="*/ 640715 w 740409"/>
                <a:gd name="connsiteY5" fmla="*/ 60960 h 768985"/>
                <a:gd name="connsiteX6" fmla="*/ 640715 w 740409"/>
                <a:gd name="connsiteY6" fmla="*/ 768985 h 768985"/>
                <a:gd name="connsiteX7" fmla="*/ 568960 w 740409"/>
                <a:gd name="connsiteY7" fmla="*/ 768985 h 768985"/>
                <a:gd name="connsiteX8" fmla="*/ 526415 w 740409"/>
                <a:gd name="connsiteY8" fmla="*/ 742950 h 768985"/>
                <a:gd name="connsiteX9" fmla="*/ 174625 w 740409"/>
                <a:gd name="connsiteY9" fmla="*/ 58420 h 768985"/>
                <a:gd name="connsiteX10" fmla="*/ 163830 w 740409"/>
                <a:gd name="connsiteY10" fmla="*/ 58420 h 768985"/>
                <a:gd name="connsiteX11" fmla="*/ 163830 w 740409"/>
                <a:gd name="connsiteY11" fmla="*/ 720090 h 768985"/>
                <a:gd name="connsiteX12" fmla="*/ 281940 w 740409"/>
                <a:gd name="connsiteY12" fmla="*/ 720090 h 768985"/>
                <a:gd name="connsiteX13" fmla="*/ 281940 w 740409"/>
                <a:gd name="connsiteY13" fmla="*/ 768350 h 768985"/>
                <a:gd name="connsiteX14" fmla="*/ 0 w 740409"/>
                <a:gd name="connsiteY14" fmla="*/ 768350 h 768985"/>
                <a:gd name="connsiteX15" fmla="*/ 0 w 740409"/>
                <a:gd name="connsiteY15" fmla="*/ 720090 h 768985"/>
                <a:gd name="connsiteX16" fmla="*/ 102870 w 740409"/>
                <a:gd name="connsiteY16" fmla="*/ 720090 h 768985"/>
                <a:gd name="connsiteX17" fmla="*/ 102870 w 740409"/>
                <a:gd name="connsiteY17" fmla="*/ 60960 h 768985"/>
                <a:gd name="connsiteX18" fmla="*/ 0 w 740409"/>
                <a:gd name="connsiteY18" fmla="*/ 60960 h 768985"/>
                <a:gd name="connsiteX19" fmla="*/ 0 w 740409"/>
                <a:gd name="connsiteY19" fmla="*/ 0 h 768985"/>
                <a:gd name="connsiteX20" fmla="*/ 183515 w 740409"/>
                <a:gd name="connsiteY20" fmla="*/ 0 h 768985"/>
                <a:gd name="connsiteX21" fmla="*/ 226060 w 740409"/>
                <a:gd name="connsiteY21" fmla="*/ 26035 h 768985"/>
                <a:gd name="connsiteX22" fmla="*/ 574675 w 740409"/>
                <a:gd name="connsiteY22" fmla="*/ 702945 h 768985"/>
                <a:gd name="connsiteX23" fmla="*/ 578485 w 740409"/>
                <a:gd name="connsiteY23" fmla="*/ 702945 h 768985"/>
                <a:gd name="connsiteX24" fmla="*/ 578485 w 740409"/>
                <a:gd name="connsiteY24" fmla="*/ 60960 h 76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0409" h="768985">
                  <a:moveTo>
                    <a:pt x="579120" y="60960"/>
                  </a:moveTo>
                  <a:lnTo>
                    <a:pt x="461645" y="60960"/>
                  </a:lnTo>
                  <a:lnTo>
                    <a:pt x="461645" y="0"/>
                  </a:lnTo>
                  <a:lnTo>
                    <a:pt x="740410" y="0"/>
                  </a:lnTo>
                  <a:lnTo>
                    <a:pt x="740410" y="60960"/>
                  </a:lnTo>
                  <a:lnTo>
                    <a:pt x="640715" y="60960"/>
                  </a:lnTo>
                  <a:lnTo>
                    <a:pt x="640715" y="768985"/>
                  </a:lnTo>
                  <a:lnTo>
                    <a:pt x="568960" y="768985"/>
                  </a:lnTo>
                  <a:cubicBezTo>
                    <a:pt x="544830" y="768985"/>
                    <a:pt x="535940" y="762635"/>
                    <a:pt x="526415" y="742950"/>
                  </a:cubicBezTo>
                  <a:lnTo>
                    <a:pt x="174625" y="58420"/>
                  </a:lnTo>
                  <a:lnTo>
                    <a:pt x="163830" y="58420"/>
                  </a:lnTo>
                  <a:lnTo>
                    <a:pt x="163830" y="720090"/>
                  </a:lnTo>
                  <a:lnTo>
                    <a:pt x="281940" y="720090"/>
                  </a:lnTo>
                  <a:lnTo>
                    <a:pt x="281940" y="768350"/>
                  </a:lnTo>
                  <a:lnTo>
                    <a:pt x="0" y="768350"/>
                  </a:lnTo>
                  <a:lnTo>
                    <a:pt x="0" y="720090"/>
                  </a:lnTo>
                  <a:lnTo>
                    <a:pt x="102870" y="720090"/>
                  </a:lnTo>
                  <a:lnTo>
                    <a:pt x="102870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183515" y="0"/>
                  </a:lnTo>
                  <a:cubicBezTo>
                    <a:pt x="207645" y="0"/>
                    <a:pt x="215900" y="5715"/>
                    <a:pt x="226060" y="26035"/>
                  </a:cubicBezTo>
                  <a:lnTo>
                    <a:pt x="574675" y="702945"/>
                  </a:lnTo>
                  <a:lnTo>
                    <a:pt x="578485" y="702945"/>
                  </a:lnTo>
                  <a:lnTo>
                    <a:pt x="578485" y="6096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24ADA567-D765-9F59-FCCD-32A1AEE0CFE0}"/>
                </a:ext>
              </a:extLst>
            </p:cNvPr>
            <p:cNvSpPr/>
            <p:nvPr/>
          </p:nvSpPr>
          <p:spPr>
            <a:xfrm>
              <a:off x="5616575" y="2766695"/>
              <a:ext cx="286384" cy="767714"/>
            </a:xfrm>
            <a:custGeom>
              <a:avLst/>
              <a:gdLst>
                <a:gd name="connsiteX0" fmla="*/ 0 w 286384"/>
                <a:gd name="connsiteY0" fmla="*/ 0 h 767714"/>
                <a:gd name="connsiteX1" fmla="*/ 0 w 286384"/>
                <a:gd name="connsiteY1" fmla="*/ 60960 h 767714"/>
                <a:gd name="connsiteX2" fmla="*/ 113030 w 286384"/>
                <a:gd name="connsiteY2" fmla="*/ 60960 h 767714"/>
                <a:gd name="connsiteX3" fmla="*/ 113030 w 286384"/>
                <a:gd name="connsiteY3" fmla="*/ 706755 h 767714"/>
                <a:gd name="connsiteX4" fmla="*/ 0 w 286384"/>
                <a:gd name="connsiteY4" fmla="*/ 706755 h 767714"/>
                <a:gd name="connsiteX5" fmla="*/ 0 w 286384"/>
                <a:gd name="connsiteY5" fmla="*/ 767715 h 767714"/>
                <a:gd name="connsiteX6" fmla="*/ 286385 w 286384"/>
                <a:gd name="connsiteY6" fmla="*/ 767715 h 767714"/>
                <a:gd name="connsiteX7" fmla="*/ 286385 w 286384"/>
                <a:gd name="connsiteY7" fmla="*/ 706755 h 767714"/>
                <a:gd name="connsiteX8" fmla="*/ 174625 w 286384"/>
                <a:gd name="connsiteY8" fmla="*/ 706755 h 767714"/>
                <a:gd name="connsiteX9" fmla="*/ 174625 w 286384"/>
                <a:gd name="connsiteY9" fmla="*/ 60960 h 767714"/>
                <a:gd name="connsiteX10" fmla="*/ 286385 w 286384"/>
                <a:gd name="connsiteY10" fmla="*/ 60960 h 767714"/>
                <a:gd name="connsiteX11" fmla="*/ 286385 w 286384"/>
                <a:gd name="connsiteY11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384" h="767714">
                  <a:moveTo>
                    <a:pt x="0" y="0"/>
                  </a:moveTo>
                  <a:lnTo>
                    <a:pt x="0" y="60960"/>
                  </a:lnTo>
                  <a:lnTo>
                    <a:pt x="113030" y="60960"/>
                  </a:lnTo>
                  <a:lnTo>
                    <a:pt x="113030" y="706755"/>
                  </a:lnTo>
                  <a:lnTo>
                    <a:pt x="0" y="706755"/>
                  </a:lnTo>
                  <a:lnTo>
                    <a:pt x="0" y="767715"/>
                  </a:lnTo>
                  <a:lnTo>
                    <a:pt x="286385" y="767715"/>
                  </a:lnTo>
                  <a:lnTo>
                    <a:pt x="286385" y="706755"/>
                  </a:lnTo>
                  <a:lnTo>
                    <a:pt x="174625" y="706755"/>
                  </a:lnTo>
                  <a:lnTo>
                    <a:pt x="174625" y="60960"/>
                  </a:lnTo>
                  <a:lnTo>
                    <a:pt x="286385" y="60960"/>
                  </a:lnTo>
                  <a:lnTo>
                    <a:pt x="28638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3D34947-CE4A-58AA-E2D1-1EF697C6F815}"/>
                </a:ext>
              </a:extLst>
            </p:cNvPr>
            <p:cNvSpPr/>
            <p:nvPr/>
          </p:nvSpPr>
          <p:spPr>
            <a:xfrm>
              <a:off x="5977890" y="2766060"/>
              <a:ext cx="757554" cy="772794"/>
            </a:xfrm>
            <a:custGeom>
              <a:avLst/>
              <a:gdLst>
                <a:gd name="connsiteX0" fmla="*/ 0 w 757554"/>
                <a:gd name="connsiteY0" fmla="*/ 60960 h 772794"/>
                <a:gd name="connsiteX1" fmla="*/ 0 w 757554"/>
                <a:gd name="connsiteY1" fmla="*/ 0 h 772794"/>
                <a:gd name="connsiteX2" fmla="*/ 273685 w 757554"/>
                <a:gd name="connsiteY2" fmla="*/ 0 h 772794"/>
                <a:gd name="connsiteX3" fmla="*/ 273685 w 757554"/>
                <a:gd name="connsiteY3" fmla="*/ 60960 h 772794"/>
                <a:gd name="connsiteX4" fmla="*/ 167640 w 757554"/>
                <a:gd name="connsiteY4" fmla="*/ 60960 h 772794"/>
                <a:gd name="connsiteX5" fmla="*/ 367665 w 757554"/>
                <a:gd name="connsiteY5" fmla="*/ 707390 h 772794"/>
                <a:gd name="connsiteX6" fmla="*/ 388620 w 757554"/>
                <a:gd name="connsiteY6" fmla="*/ 707390 h 772794"/>
                <a:gd name="connsiteX7" fmla="*/ 589915 w 757554"/>
                <a:gd name="connsiteY7" fmla="*/ 60960 h 772794"/>
                <a:gd name="connsiteX8" fmla="*/ 488315 w 757554"/>
                <a:gd name="connsiteY8" fmla="*/ 60960 h 772794"/>
                <a:gd name="connsiteX9" fmla="*/ 488315 w 757554"/>
                <a:gd name="connsiteY9" fmla="*/ 0 h 772794"/>
                <a:gd name="connsiteX10" fmla="*/ 757555 w 757554"/>
                <a:gd name="connsiteY10" fmla="*/ 0 h 772794"/>
                <a:gd name="connsiteX11" fmla="*/ 757555 w 757554"/>
                <a:gd name="connsiteY11" fmla="*/ 60960 h 772794"/>
                <a:gd name="connsiteX12" fmla="*/ 658495 w 757554"/>
                <a:gd name="connsiteY12" fmla="*/ 60960 h 772794"/>
                <a:gd name="connsiteX13" fmla="*/ 436880 w 757554"/>
                <a:gd name="connsiteY13" fmla="*/ 742950 h 772794"/>
                <a:gd name="connsiteX14" fmla="*/ 393065 w 757554"/>
                <a:gd name="connsiteY14" fmla="*/ 772795 h 772794"/>
                <a:gd name="connsiteX15" fmla="*/ 363220 w 757554"/>
                <a:gd name="connsiteY15" fmla="*/ 772795 h 772794"/>
                <a:gd name="connsiteX16" fmla="*/ 319405 w 757554"/>
                <a:gd name="connsiteY16" fmla="*/ 742950 h 772794"/>
                <a:gd name="connsiteX17" fmla="*/ 99060 w 757554"/>
                <a:gd name="connsiteY17" fmla="*/ 60960 h 772794"/>
                <a:gd name="connsiteX18" fmla="*/ 0 w 757554"/>
                <a:gd name="connsiteY18" fmla="*/ 60960 h 77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7554" h="772794">
                  <a:moveTo>
                    <a:pt x="0" y="60960"/>
                  </a:moveTo>
                  <a:lnTo>
                    <a:pt x="0" y="0"/>
                  </a:lnTo>
                  <a:lnTo>
                    <a:pt x="273685" y="0"/>
                  </a:lnTo>
                  <a:lnTo>
                    <a:pt x="273685" y="60960"/>
                  </a:lnTo>
                  <a:lnTo>
                    <a:pt x="167640" y="60960"/>
                  </a:lnTo>
                  <a:lnTo>
                    <a:pt x="367665" y="707390"/>
                  </a:lnTo>
                  <a:lnTo>
                    <a:pt x="388620" y="707390"/>
                  </a:lnTo>
                  <a:lnTo>
                    <a:pt x="589915" y="60960"/>
                  </a:lnTo>
                  <a:lnTo>
                    <a:pt x="488315" y="60960"/>
                  </a:lnTo>
                  <a:lnTo>
                    <a:pt x="488315" y="0"/>
                  </a:lnTo>
                  <a:lnTo>
                    <a:pt x="757555" y="0"/>
                  </a:lnTo>
                  <a:lnTo>
                    <a:pt x="757555" y="60960"/>
                  </a:lnTo>
                  <a:lnTo>
                    <a:pt x="658495" y="60960"/>
                  </a:lnTo>
                  <a:lnTo>
                    <a:pt x="436880" y="742950"/>
                  </a:lnTo>
                  <a:cubicBezTo>
                    <a:pt x="427355" y="770255"/>
                    <a:pt x="422910" y="772795"/>
                    <a:pt x="393065" y="772795"/>
                  </a:cubicBezTo>
                  <a:lnTo>
                    <a:pt x="363220" y="772795"/>
                  </a:lnTo>
                  <a:cubicBezTo>
                    <a:pt x="334645" y="772795"/>
                    <a:pt x="327025" y="766445"/>
                    <a:pt x="319405" y="742950"/>
                  </a:cubicBezTo>
                  <a:lnTo>
                    <a:pt x="99060" y="60960"/>
                  </a:lnTo>
                  <a:lnTo>
                    <a:pt x="0" y="6096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FE2A1ED-BC19-9419-D8A8-6A721DB9F670}"/>
                </a:ext>
              </a:extLst>
            </p:cNvPr>
            <p:cNvSpPr/>
            <p:nvPr/>
          </p:nvSpPr>
          <p:spPr>
            <a:xfrm>
              <a:off x="6810375" y="2766695"/>
              <a:ext cx="584200" cy="767714"/>
            </a:xfrm>
            <a:custGeom>
              <a:avLst/>
              <a:gdLst>
                <a:gd name="connsiteX0" fmla="*/ 0 w 584200"/>
                <a:gd name="connsiteY0" fmla="*/ 0 h 767714"/>
                <a:gd name="connsiteX1" fmla="*/ 0 w 584200"/>
                <a:gd name="connsiteY1" fmla="*/ 60960 h 767714"/>
                <a:gd name="connsiteX2" fmla="*/ 103505 w 584200"/>
                <a:gd name="connsiteY2" fmla="*/ 60960 h 767714"/>
                <a:gd name="connsiteX3" fmla="*/ 103505 w 584200"/>
                <a:gd name="connsiteY3" fmla="*/ 706755 h 767714"/>
                <a:gd name="connsiteX4" fmla="*/ 0 w 584200"/>
                <a:gd name="connsiteY4" fmla="*/ 706755 h 767714"/>
                <a:gd name="connsiteX5" fmla="*/ 0 w 584200"/>
                <a:gd name="connsiteY5" fmla="*/ 767715 h 767714"/>
                <a:gd name="connsiteX6" fmla="*/ 584200 w 584200"/>
                <a:gd name="connsiteY6" fmla="*/ 767715 h 767714"/>
                <a:gd name="connsiteX7" fmla="*/ 584200 w 584200"/>
                <a:gd name="connsiteY7" fmla="*/ 604520 h 767714"/>
                <a:gd name="connsiteX8" fmla="*/ 523240 w 584200"/>
                <a:gd name="connsiteY8" fmla="*/ 604520 h 767714"/>
                <a:gd name="connsiteX9" fmla="*/ 523240 w 584200"/>
                <a:gd name="connsiteY9" fmla="*/ 706755 h 767714"/>
                <a:gd name="connsiteX10" fmla="*/ 165735 w 584200"/>
                <a:gd name="connsiteY10" fmla="*/ 706755 h 767714"/>
                <a:gd name="connsiteX11" fmla="*/ 165735 w 584200"/>
                <a:gd name="connsiteY11" fmla="*/ 400050 h 767714"/>
                <a:gd name="connsiteX12" fmla="*/ 433705 w 584200"/>
                <a:gd name="connsiteY12" fmla="*/ 400050 h 767714"/>
                <a:gd name="connsiteX13" fmla="*/ 433705 w 584200"/>
                <a:gd name="connsiteY13" fmla="*/ 339090 h 767714"/>
                <a:gd name="connsiteX14" fmla="*/ 165735 w 584200"/>
                <a:gd name="connsiteY14" fmla="*/ 339090 h 767714"/>
                <a:gd name="connsiteX15" fmla="*/ 165735 w 584200"/>
                <a:gd name="connsiteY15" fmla="*/ 60960 h 767714"/>
                <a:gd name="connsiteX16" fmla="*/ 523240 w 584200"/>
                <a:gd name="connsiteY16" fmla="*/ 60960 h 767714"/>
                <a:gd name="connsiteX17" fmla="*/ 523240 w 584200"/>
                <a:gd name="connsiteY17" fmla="*/ 159385 h 767714"/>
                <a:gd name="connsiteX18" fmla="*/ 584200 w 584200"/>
                <a:gd name="connsiteY18" fmla="*/ 159385 h 767714"/>
                <a:gd name="connsiteX19" fmla="*/ 584200 w 584200"/>
                <a:gd name="connsiteY19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4200" h="767714">
                  <a:moveTo>
                    <a:pt x="0" y="0"/>
                  </a:moveTo>
                  <a:lnTo>
                    <a:pt x="0" y="60960"/>
                  </a:lnTo>
                  <a:lnTo>
                    <a:pt x="103505" y="60960"/>
                  </a:lnTo>
                  <a:lnTo>
                    <a:pt x="103505" y="706755"/>
                  </a:lnTo>
                  <a:lnTo>
                    <a:pt x="0" y="706755"/>
                  </a:lnTo>
                  <a:lnTo>
                    <a:pt x="0" y="767715"/>
                  </a:lnTo>
                  <a:lnTo>
                    <a:pt x="584200" y="767715"/>
                  </a:lnTo>
                  <a:lnTo>
                    <a:pt x="584200" y="604520"/>
                  </a:lnTo>
                  <a:lnTo>
                    <a:pt x="523240" y="604520"/>
                  </a:lnTo>
                  <a:lnTo>
                    <a:pt x="523240" y="706755"/>
                  </a:lnTo>
                  <a:lnTo>
                    <a:pt x="165735" y="706755"/>
                  </a:lnTo>
                  <a:lnTo>
                    <a:pt x="165735" y="400050"/>
                  </a:lnTo>
                  <a:lnTo>
                    <a:pt x="433705" y="400050"/>
                  </a:lnTo>
                  <a:lnTo>
                    <a:pt x="433705" y="339090"/>
                  </a:lnTo>
                  <a:lnTo>
                    <a:pt x="165735" y="339090"/>
                  </a:lnTo>
                  <a:lnTo>
                    <a:pt x="165735" y="60960"/>
                  </a:lnTo>
                  <a:lnTo>
                    <a:pt x="523240" y="60960"/>
                  </a:lnTo>
                  <a:lnTo>
                    <a:pt x="523240" y="159385"/>
                  </a:lnTo>
                  <a:lnTo>
                    <a:pt x="584200" y="159385"/>
                  </a:lnTo>
                  <a:lnTo>
                    <a:pt x="584200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D4D274E-3120-02BE-B537-E1A96524B055}"/>
                </a:ext>
              </a:extLst>
            </p:cNvPr>
            <p:cNvSpPr/>
            <p:nvPr/>
          </p:nvSpPr>
          <p:spPr>
            <a:xfrm>
              <a:off x="7514590" y="2766695"/>
              <a:ext cx="699769" cy="767714"/>
            </a:xfrm>
            <a:custGeom>
              <a:avLst/>
              <a:gdLst>
                <a:gd name="connsiteX0" fmla="*/ 405130 w 699769"/>
                <a:gd name="connsiteY0" fmla="*/ 360680 h 767714"/>
                <a:gd name="connsiteX1" fmla="*/ 487045 w 699769"/>
                <a:gd name="connsiteY1" fmla="*/ 339090 h 767714"/>
                <a:gd name="connsiteX2" fmla="*/ 521335 w 699769"/>
                <a:gd name="connsiteY2" fmla="*/ 208280 h 767714"/>
                <a:gd name="connsiteX3" fmla="*/ 488315 w 699769"/>
                <a:gd name="connsiteY3" fmla="*/ 80645 h 767714"/>
                <a:gd name="connsiteX4" fmla="*/ 407035 w 699769"/>
                <a:gd name="connsiteY4" fmla="*/ 60960 h 767714"/>
                <a:gd name="connsiteX5" fmla="*/ 165100 w 699769"/>
                <a:gd name="connsiteY5" fmla="*/ 60960 h 767714"/>
                <a:gd name="connsiteX6" fmla="*/ 165100 w 699769"/>
                <a:gd name="connsiteY6" fmla="*/ 360680 h 767714"/>
                <a:gd name="connsiteX7" fmla="*/ 405130 w 699769"/>
                <a:gd name="connsiteY7" fmla="*/ 360680 h 767714"/>
                <a:gd name="connsiteX8" fmla="*/ 589915 w 699769"/>
                <a:gd name="connsiteY8" fmla="*/ 706755 h 767714"/>
                <a:gd name="connsiteX9" fmla="*/ 699770 w 699769"/>
                <a:gd name="connsiteY9" fmla="*/ 706755 h 767714"/>
                <a:gd name="connsiteX10" fmla="*/ 699770 w 699769"/>
                <a:gd name="connsiteY10" fmla="*/ 767715 h 767714"/>
                <a:gd name="connsiteX11" fmla="*/ 582295 w 699769"/>
                <a:gd name="connsiteY11" fmla="*/ 767715 h 767714"/>
                <a:gd name="connsiteX12" fmla="*/ 541655 w 699769"/>
                <a:gd name="connsiteY12" fmla="*/ 756920 h 767714"/>
                <a:gd name="connsiteX13" fmla="*/ 520700 w 699769"/>
                <a:gd name="connsiteY13" fmla="*/ 571500 h 767714"/>
                <a:gd name="connsiteX14" fmla="*/ 491490 w 699769"/>
                <a:gd name="connsiteY14" fmla="*/ 441960 h 767714"/>
                <a:gd name="connsiteX15" fmla="*/ 402590 w 699769"/>
                <a:gd name="connsiteY15" fmla="*/ 421640 h 767714"/>
                <a:gd name="connsiteX16" fmla="*/ 165735 w 699769"/>
                <a:gd name="connsiteY16" fmla="*/ 421640 h 767714"/>
                <a:gd name="connsiteX17" fmla="*/ 165735 w 699769"/>
                <a:gd name="connsiteY17" fmla="*/ 706755 h 767714"/>
                <a:gd name="connsiteX18" fmla="*/ 283210 w 699769"/>
                <a:gd name="connsiteY18" fmla="*/ 706755 h 767714"/>
                <a:gd name="connsiteX19" fmla="*/ 283210 w 699769"/>
                <a:gd name="connsiteY19" fmla="*/ 767715 h 767714"/>
                <a:gd name="connsiteX20" fmla="*/ 0 w 699769"/>
                <a:gd name="connsiteY20" fmla="*/ 767715 h 767714"/>
                <a:gd name="connsiteX21" fmla="*/ 0 w 699769"/>
                <a:gd name="connsiteY21" fmla="*/ 706755 h 767714"/>
                <a:gd name="connsiteX22" fmla="*/ 104775 w 699769"/>
                <a:gd name="connsiteY22" fmla="*/ 706755 h 767714"/>
                <a:gd name="connsiteX23" fmla="*/ 104775 w 699769"/>
                <a:gd name="connsiteY23" fmla="*/ 60960 h 767714"/>
                <a:gd name="connsiteX24" fmla="*/ 0 w 699769"/>
                <a:gd name="connsiteY24" fmla="*/ 60960 h 767714"/>
                <a:gd name="connsiteX25" fmla="*/ 0 w 699769"/>
                <a:gd name="connsiteY25" fmla="*/ 0 h 767714"/>
                <a:gd name="connsiteX26" fmla="*/ 423545 w 699769"/>
                <a:gd name="connsiteY26" fmla="*/ 0 h 767714"/>
                <a:gd name="connsiteX27" fmla="*/ 536575 w 699769"/>
                <a:gd name="connsiteY27" fmla="*/ 33020 h 767714"/>
                <a:gd name="connsiteX28" fmla="*/ 583565 w 699769"/>
                <a:gd name="connsiteY28" fmla="*/ 207645 h 767714"/>
                <a:gd name="connsiteX29" fmla="*/ 478155 w 699769"/>
                <a:gd name="connsiteY29" fmla="*/ 393065 h 767714"/>
                <a:gd name="connsiteX30" fmla="*/ 494665 w 699769"/>
                <a:gd name="connsiteY30" fmla="*/ 395605 h 767714"/>
                <a:gd name="connsiteX31" fmla="*/ 581660 w 699769"/>
                <a:gd name="connsiteY31" fmla="*/ 570865 h 767714"/>
                <a:gd name="connsiteX32" fmla="*/ 589915 w 699769"/>
                <a:gd name="connsiteY32" fmla="*/ 706755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99769" h="767714">
                  <a:moveTo>
                    <a:pt x="405130" y="360680"/>
                  </a:moveTo>
                  <a:cubicBezTo>
                    <a:pt x="450215" y="360680"/>
                    <a:pt x="471805" y="354330"/>
                    <a:pt x="487045" y="339090"/>
                  </a:cubicBezTo>
                  <a:cubicBezTo>
                    <a:pt x="502285" y="323215"/>
                    <a:pt x="521335" y="301625"/>
                    <a:pt x="521335" y="208280"/>
                  </a:cubicBezTo>
                  <a:cubicBezTo>
                    <a:pt x="521335" y="114300"/>
                    <a:pt x="504825" y="97155"/>
                    <a:pt x="488315" y="80645"/>
                  </a:cubicBezTo>
                  <a:cubicBezTo>
                    <a:pt x="473075" y="65405"/>
                    <a:pt x="448945" y="60960"/>
                    <a:pt x="407035" y="60960"/>
                  </a:cubicBezTo>
                  <a:lnTo>
                    <a:pt x="165100" y="60960"/>
                  </a:lnTo>
                  <a:lnTo>
                    <a:pt x="165100" y="360680"/>
                  </a:lnTo>
                  <a:lnTo>
                    <a:pt x="405130" y="360680"/>
                  </a:lnTo>
                  <a:close/>
                  <a:moveTo>
                    <a:pt x="589915" y="706755"/>
                  </a:moveTo>
                  <a:lnTo>
                    <a:pt x="699770" y="706755"/>
                  </a:lnTo>
                  <a:lnTo>
                    <a:pt x="699770" y="767715"/>
                  </a:lnTo>
                  <a:lnTo>
                    <a:pt x="582295" y="767715"/>
                  </a:lnTo>
                  <a:cubicBezTo>
                    <a:pt x="560705" y="767715"/>
                    <a:pt x="549275" y="764540"/>
                    <a:pt x="541655" y="756920"/>
                  </a:cubicBezTo>
                  <a:cubicBezTo>
                    <a:pt x="529590" y="744855"/>
                    <a:pt x="525145" y="728345"/>
                    <a:pt x="520700" y="571500"/>
                  </a:cubicBezTo>
                  <a:cubicBezTo>
                    <a:pt x="517525" y="483235"/>
                    <a:pt x="507365" y="458470"/>
                    <a:pt x="491490" y="441960"/>
                  </a:cubicBezTo>
                  <a:cubicBezTo>
                    <a:pt x="473710" y="422910"/>
                    <a:pt x="449580" y="421640"/>
                    <a:pt x="402590" y="421640"/>
                  </a:cubicBezTo>
                  <a:lnTo>
                    <a:pt x="165735" y="421640"/>
                  </a:lnTo>
                  <a:lnTo>
                    <a:pt x="165735" y="706755"/>
                  </a:lnTo>
                  <a:lnTo>
                    <a:pt x="283210" y="706755"/>
                  </a:lnTo>
                  <a:lnTo>
                    <a:pt x="283210" y="767715"/>
                  </a:lnTo>
                  <a:lnTo>
                    <a:pt x="0" y="767715"/>
                  </a:lnTo>
                  <a:lnTo>
                    <a:pt x="0" y="706755"/>
                  </a:lnTo>
                  <a:lnTo>
                    <a:pt x="104775" y="706755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423545" y="0"/>
                  </a:lnTo>
                  <a:cubicBezTo>
                    <a:pt x="480060" y="0"/>
                    <a:pt x="512445" y="7620"/>
                    <a:pt x="536575" y="33020"/>
                  </a:cubicBezTo>
                  <a:cubicBezTo>
                    <a:pt x="566420" y="62865"/>
                    <a:pt x="583565" y="97790"/>
                    <a:pt x="583565" y="207645"/>
                  </a:cubicBezTo>
                  <a:cubicBezTo>
                    <a:pt x="583565" y="339725"/>
                    <a:pt x="546100" y="375920"/>
                    <a:pt x="478155" y="393065"/>
                  </a:cubicBezTo>
                  <a:lnTo>
                    <a:pt x="494665" y="395605"/>
                  </a:lnTo>
                  <a:cubicBezTo>
                    <a:pt x="565785" y="409575"/>
                    <a:pt x="575945" y="439420"/>
                    <a:pt x="581660" y="570865"/>
                  </a:cubicBezTo>
                  <a:cubicBezTo>
                    <a:pt x="585470" y="671195"/>
                    <a:pt x="586740" y="680085"/>
                    <a:pt x="589915" y="70675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1F5F5FA8-6F64-9EBB-4FF3-B728C39A4D43}"/>
                </a:ext>
              </a:extLst>
            </p:cNvPr>
            <p:cNvSpPr/>
            <p:nvPr/>
          </p:nvSpPr>
          <p:spPr>
            <a:xfrm>
              <a:off x="8322309" y="2764789"/>
              <a:ext cx="547370" cy="769619"/>
            </a:xfrm>
            <a:custGeom>
              <a:avLst/>
              <a:gdLst>
                <a:gd name="connsiteX0" fmla="*/ 501015 w 547370"/>
                <a:gd name="connsiteY0" fmla="*/ 736600 h 769619"/>
                <a:gd name="connsiteX1" fmla="*/ 393700 w 547370"/>
                <a:gd name="connsiteY1" fmla="*/ 769620 h 769619"/>
                <a:gd name="connsiteX2" fmla="*/ 146685 w 547370"/>
                <a:gd name="connsiteY2" fmla="*/ 769620 h 769619"/>
                <a:gd name="connsiteX3" fmla="*/ 39370 w 547370"/>
                <a:gd name="connsiteY3" fmla="*/ 739140 h 769619"/>
                <a:gd name="connsiteX4" fmla="*/ 0 w 547370"/>
                <a:gd name="connsiteY4" fmla="*/ 545465 h 769619"/>
                <a:gd name="connsiteX5" fmla="*/ 60325 w 547370"/>
                <a:gd name="connsiteY5" fmla="*/ 545465 h 769619"/>
                <a:gd name="connsiteX6" fmla="*/ 85725 w 547370"/>
                <a:gd name="connsiteY6" fmla="*/ 687070 h 769619"/>
                <a:gd name="connsiteX7" fmla="*/ 158115 w 547370"/>
                <a:gd name="connsiteY7" fmla="*/ 708025 h 769619"/>
                <a:gd name="connsiteX8" fmla="*/ 387985 w 547370"/>
                <a:gd name="connsiteY8" fmla="*/ 708025 h 769619"/>
                <a:gd name="connsiteX9" fmla="*/ 462915 w 547370"/>
                <a:gd name="connsiteY9" fmla="*/ 685800 h 769619"/>
                <a:gd name="connsiteX10" fmla="*/ 481965 w 547370"/>
                <a:gd name="connsiteY10" fmla="*/ 565785 h 769619"/>
                <a:gd name="connsiteX11" fmla="*/ 465455 w 547370"/>
                <a:gd name="connsiteY11" fmla="*/ 457835 h 769619"/>
                <a:gd name="connsiteX12" fmla="*/ 382270 w 547370"/>
                <a:gd name="connsiteY12" fmla="*/ 433070 h 769619"/>
                <a:gd name="connsiteX13" fmla="*/ 161290 w 547370"/>
                <a:gd name="connsiteY13" fmla="*/ 407670 h 769619"/>
                <a:gd name="connsiteX14" fmla="*/ 46355 w 547370"/>
                <a:gd name="connsiteY14" fmla="*/ 359410 h 769619"/>
                <a:gd name="connsiteX15" fmla="*/ 11430 w 547370"/>
                <a:gd name="connsiteY15" fmla="*/ 201930 h 769619"/>
                <a:gd name="connsiteX16" fmla="*/ 55245 w 547370"/>
                <a:gd name="connsiteY16" fmla="*/ 33020 h 769619"/>
                <a:gd name="connsiteX17" fmla="*/ 161925 w 547370"/>
                <a:gd name="connsiteY17" fmla="*/ 0 h 769619"/>
                <a:gd name="connsiteX18" fmla="*/ 384810 w 547370"/>
                <a:gd name="connsiteY18" fmla="*/ 0 h 769619"/>
                <a:gd name="connsiteX19" fmla="*/ 492125 w 547370"/>
                <a:gd name="connsiteY19" fmla="*/ 30480 h 769619"/>
                <a:gd name="connsiteX20" fmla="*/ 531495 w 547370"/>
                <a:gd name="connsiteY20" fmla="*/ 217170 h 769619"/>
                <a:gd name="connsiteX21" fmla="*/ 470535 w 547370"/>
                <a:gd name="connsiteY21" fmla="*/ 217170 h 769619"/>
                <a:gd name="connsiteX22" fmla="*/ 445135 w 547370"/>
                <a:gd name="connsiteY22" fmla="*/ 81915 h 769619"/>
                <a:gd name="connsiteX23" fmla="*/ 372745 w 547370"/>
                <a:gd name="connsiteY23" fmla="*/ 60960 h 769619"/>
                <a:gd name="connsiteX24" fmla="*/ 176530 w 547370"/>
                <a:gd name="connsiteY24" fmla="*/ 60960 h 769619"/>
                <a:gd name="connsiteX25" fmla="*/ 101600 w 547370"/>
                <a:gd name="connsiteY25" fmla="*/ 82550 h 769619"/>
                <a:gd name="connsiteX26" fmla="*/ 74930 w 547370"/>
                <a:gd name="connsiteY26" fmla="*/ 200660 h 769619"/>
                <a:gd name="connsiteX27" fmla="*/ 99060 w 547370"/>
                <a:gd name="connsiteY27" fmla="*/ 318135 h 769619"/>
                <a:gd name="connsiteX28" fmla="*/ 182880 w 547370"/>
                <a:gd name="connsiteY28" fmla="*/ 342265 h 769619"/>
                <a:gd name="connsiteX29" fmla="*/ 396875 w 547370"/>
                <a:gd name="connsiteY29" fmla="*/ 364490 h 769619"/>
                <a:gd name="connsiteX30" fmla="*/ 511175 w 547370"/>
                <a:gd name="connsiteY30" fmla="*/ 401955 h 769619"/>
                <a:gd name="connsiteX31" fmla="*/ 547370 w 547370"/>
                <a:gd name="connsiteY31" fmla="*/ 565785 h 769619"/>
                <a:gd name="connsiteX32" fmla="*/ 501015 w 547370"/>
                <a:gd name="connsiteY32" fmla="*/ 736600 h 76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7370" h="769619">
                  <a:moveTo>
                    <a:pt x="501015" y="736600"/>
                  </a:moveTo>
                  <a:cubicBezTo>
                    <a:pt x="481330" y="757555"/>
                    <a:pt x="450850" y="769620"/>
                    <a:pt x="393700" y="769620"/>
                  </a:cubicBezTo>
                  <a:lnTo>
                    <a:pt x="146685" y="769620"/>
                  </a:lnTo>
                  <a:cubicBezTo>
                    <a:pt x="92075" y="769620"/>
                    <a:pt x="62230" y="760730"/>
                    <a:pt x="39370" y="739140"/>
                  </a:cubicBezTo>
                  <a:cubicBezTo>
                    <a:pt x="12065" y="710565"/>
                    <a:pt x="0" y="685165"/>
                    <a:pt x="0" y="545465"/>
                  </a:cubicBezTo>
                  <a:lnTo>
                    <a:pt x="60325" y="545465"/>
                  </a:lnTo>
                  <a:cubicBezTo>
                    <a:pt x="61595" y="664210"/>
                    <a:pt x="69215" y="670560"/>
                    <a:pt x="85725" y="687070"/>
                  </a:cubicBezTo>
                  <a:cubicBezTo>
                    <a:pt x="100965" y="702945"/>
                    <a:pt x="120650" y="708025"/>
                    <a:pt x="158115" y="708025"/>
                  </a:cubicBezTo>
                  <a:lnTo>
                    <a:pt x="387985" y="708025"/>
                  </a:lnTo>
                  <a:cubicBezTo>
                    <a:pt x="427990" y="708025"/>
                    <a:pt x="447675" y="701675"/>
                    <a:pt x="462915" y="685800"/>
                  </a:cubicBezTo>
                  <a:cubicBezTo>
                    <a:pt x="481330" y="668020"/>
                    <a:pt x="481965" y="647065"/>
                    <a:pt x="481965" y="565785"/>
                  </a:cubicBezTo>
                  <a:cubicBezTo>
                    <a:pt x="481965" y="482600"/>
                    <a:pt x="485140" y="477520"/>
                    <a:pt x="465455" y="457835"/>
                  </a:cubicBezTo>
                  <a:cubicBezTo>
                    <a:pt x="450850" y="443865"/>
                    <a:pt x="434340" y="441325"/>
                    <a:pt x="382270" y="433070"/>
                  </a:cubicBezTo>
                  <a:lnTo>
                    <a:pt x="161290" y="407670"/>
                  </a:lnTo>
                  <a:cubicBezTo>
                    <a:pt x="94615" y="400685"/>
                    <a:pt x="66040" y="379095"/>
                    <a:pt x="46355" y="359410"/>
                  </a:cubicBezTo>
                  <a:cubicBezTo>
                    <a:pt x="22225" y="335280"/>
                    <a:pt x="11430" y="299720"/>
                    <a:pt x="11430" y="201930"/>
                  </a:cubicBezTo>
                  <a:cubicBezTo>
                    <a:pt x="11430" y="111760"/>
                    <a:pt x="23495" y="64770"/>
                    <a:pt x="55245" y="33020"/>
                  </a:cubicBezTo>
                  <a:cubicBezTo>
                    <a:pt x="76200" y="12065"/>
                    <a:pt x="106045" y="0"/>
                    <a:pt x="161925" y="0"/>
                  </a:cubicBezTo>
                  <a:lnTo>
                    <a:pt x="384810" y="0"/>
                  </a:lnTo>
                  <a:cubicBezTo>
                    <a:pt x="439420" y="0"/>
                    <a:pt x="469265" y="8890"/>
                    <a:pt x="492125" y="30480"/>
                  </a:cubicBezTo>
                  <a:cubicBezTo>
                    <a:pt x="521970" y="60960"/>
                    <a:pt x="530860" y="92075"/>
                    <a:pt x="531495" y="217170"/>
                  </a:cubicBezTo>
                  <a:lnTo>
                    <a:pt x="470535" y="217170"/>
                  </a:lnTo>
                  <a:cubicBezTo>
                    <a:pt x="469265" y="113030"/>
                    <a:pt x="462915" y="99060"/>
                    <a:pt x="445135" y="81915"/>
                  </a:cubicBezTo>
                  <a:cubicBezTo>
                    <a:pt x="429895" y="66675"/>
                    <a:pt x="410210" y="60960"/>
                    <a:pt x="372745" y="60960"/>
                  </a:cubicBezTo>
                  <a:lnTo>
                    <a:pt x="176530" y="60960"/>
                  </a:lnTo>
                  <a:cubicBezTo>
                    <a:pt x="136525" y="60960"/>
                    <a:pt x="116840" y="67310"/>
                    <a:pt x="101600" y="82550"/>
                  </a:cubicBezTo>
                  <a:cubicBezTo>
                    <a:pt x="81280" y="102235"/>
                    <a:pt x="74930" y="128270"/>
                    <a:pt x="74930" y="200660"/>
                  </a:cubicBezTo>
                  <a:cubicBezTo>
                    <a:pt x="74930" y="280670"/>
                    <a:pt x="81280" y="300355"/>
                    <a:pt x="99060" y="318135"/>
                  </a:cubicBezTo>
                  <a:cubicBezTo>
                    <a:pt x="113030" y="332105"/>
                    <a:pt x="132080" y="335280"/>
                    <a:pt x="182880" y="342265"/>
                  </a:cubicBezTo>
                  <a:lnTo>
                    <a:pt x="396875" y="364490"/>
                  </a:lnTo>
                  <a:cubicBezTo>
                    <a:pt x="459105" y="370840"/>
                    <a:pt x="490855" y="382270"/>
                    <a:pt x="511175" y="401955"/>
                  </a:cubicBezTo>
                  <a:cubicBezTo>
                    <a:pt x="535940" y="427355"/>
                    <a:pt x="547370" y="465455"/>
                    <a:pt x="547370" y="565785"/>
                  </a:cubicBezTo>
                  <a:cubicBezTo>
                    <a:pt x="546100" y="665480"/>
                    <a:pt x="532130" y="706120"/>
                    <a:pt x="501015" y="736600"/>
                  </a:cubicBezTo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3D43AEB-038F-33E2-DA0C-B81BB0F72A14}"/>
                </a:ext>
              </a:extLst>
            </p:cNvPr>
            <p:cNvSpPr/>
            <p:nvPr/>
          </p:nvSpPr>
          <p:spPr>
            <a:xfrm>
              <a:off x="10113009" y="2766695"/>
              <a:ext cx="723265" cy="767714"/>
            </a:xfrm>
            <a:custGeom>
              <a:avLst/>
              <a:gdLst>
                <a:gd name="connsiteX0" fmla="*/ 457835 w 723265"/>
                <a:gd name="connsiteY0" fmla="*/ 0 h 767714"/>
                <a:gd name="connsiteX1" fmla="*/ 457835 w 723265"/>
                <a:gd name="connsiteY1" fmla="*/ 60960 h 767714"/>
                <a:gd name="connsiteX2" fmla="*/ 567690 w 723265"/>
                <a:gd name="connsiteY2" fmla="*/ 60960 h 767714"/>
                <a:gd name="connsiteX3" fmla="*/ 367030 w 723265"/>
                <a:gd name="connsiteY3" fmla="*/ 391160 h 767714"/>
                <a:gd name="connsiteX4" fmla="*/ 361315 w 723265"/>
                <a:gd name="connsiteY4" fmla="*/ 391160 h 767714"/>
                <a:gd name="connsiteX5" fmla="*/ 162560 w 723265"/>
                <a:gd name="connsiteY5" fmla="*/ 60960 h 767714"/>
                <a:gd name="connsiteX6" fmla="*/ 273685 w 723265"/>
                <a:gd name="connsiteY6" fmla="*/ 60960 h 767714"/>
                <a:gd name="connsiteX7" fmla="*/ 273685 w 723265"/>
                <a:gd name="connsiteY7" fmla="*/ 0 h 767714"/>
                <a:gd name="connsiteX8" fmla="*/ 0 w 723265"/>
                <a:gd name="connsiteY8" fmla="*/ 0 h 767714"/>
                <a:gd name="connsiteX9" fmla="*/ 0 w 723265"/>
                <a:gd name="connsiteY9" fmla="*/ 60960 h 767714"/>
                <a:gd name="connsiteX10" fmla="*/ 88900 w 723265"/>
                <a:gd name="connsiteY10" fmla="*/ 60960 h 767714"/>
                <a:gd name="connsiteX11" fmla="*/ 331470 w 723265"/>
                <a:gd name="connsiteY11" fmla="*/ 443865 h 767714"/>
                <a:gd name="connsiteX12" fmla="*/ 331470 w 723265"/>
                <a:gd name="connsiteY12" fmla="*/ 706755 h 767714"/>
                <a:gd name="connsiteX13" fmla="*/ 217805 w 723265"/>
                <a:gd name="connsiteY13" fmla="*/ 706755 h 767714"/>
                <a:gd name="connsiteX14" fmla="*/ 217805 w 723265"/>
                <a:gd name="connsiteY14" fmla="*/ 767715 h 767714"/>
                <a:gd name="connsiteX15" fmla="*/ 504825 w 723265"/>
                <a:gd name="connsiteY15" fmla="*/ 767715 h 767714"/>
                <a:gd name="connsiteX16" fmla="*/ 504825 w 723265"/>
                <a:gd name="connsiteY16" fmla="*/ 706755 h 767714"/>
                <a:gd name="connsiteX17" fmla="*/ 392430 w 723265"/>
                <a:gd name="connsiteY17" fmla="*/ 706755 h 767714"/>
                <a:gd name="connsiteX18" fmla="*/ 392430 w 723265"/>
                <a:gd name="connsiteY18" fmla="*/ 442595 h 767714"/>
                <a:gd name="connsiteX19" fmla="*/ 631825 w 723265"/>
                <a:gd name="connsiteY19" fmla="*/ 60960 h 767714"/>
                <a:gd name="connsiteX20" fmla="*/ 723265 w 723265"/>
                <a:gd name="connsiteY20" fmla="*/ 60960 h 767714"/>
                <a:gd name="connsiteX21" fmla="*/ 723265 w 723265"/>
                <a:gd name="connsiteY21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3265" h="767714">
                  <a:moveTo>
                    <a:pt x="457835" y="0"/>
                  </a:moveTo>
                  <a:lnTo>
                    <a:pt x="457835" y="60960"/>
                  </a:lnTo>
                  <a:lnTo>
                    <a:pt x="567690" y="60960"/>
                  </a:lnTo>
                  <a:lnTo>
                    <a:pt x="367030" y="391160"/>
                  </a:lnTo>
                  <a:lnTo>
                    <a:pt x="361315" y="391160"/>
                  </a:lnTo>
                  <a:lnTo>
                    <a:pt x="162560" y="60960"/>
                  </a:lnTo>
                  <a:lnTo>
                    <a:pt x="273685" y="60960"/>
                  </a:lnTo>
                  <a:lnTo>
                    <a:pt x="273685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88900" y="60960"/>
                  </a:lnTo>
                  <a:lnTo>
                    <a:pt x="331470" y="443865"/>
                  </a:lnTo>
                  <a:lnTo>
                    <a:pt x="331470" y="706755"/>
                  </a:lnTo>
                  <a:lnTo>
                    <a:pt x="217805" y="706755"/>
                  </a:lnTo>
                  <a:lnTo>
                    <a:pt x="217805" y="767715"/>
                  </a:lnTo>
                  <a:lnTo>
                    <a:pt x="504825" y="767715"/>
                  </a:lnTo>
                  <a:lnTo>
                    <a:pt x="504825" y="706755"/>
                  </a:lnTo>
                  <a:lnTo>
                    <a:pt x="392430" y="706755"/>
                  </a:lnTo>
                  <a:lnTo>
                    <a:pt x="392430" y="442595"/>
                  </a:lnTo>
                  <a:lnTo>
                    <a:pt x="631825" y="60960"/>
                  </a:lnTo>
                  <a:lnTo>
                    <a:pt x="723265" y="60960"/>
                  </a:lnTo>
                  <a:lnTo>
                    <a:pt x="72326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8E686EF-3C58-22EB-D507-60FA2AF7198F}"/>
                </a:ext>
              </a:extLst>
            </p:cNvPr>
            <p:cNvSpPr/>
            <p:nvPr/>
          </p:nvSpPr>
          <p:spPr>
            <a:xfrm>
              <a:off x="9387840" y="2766695"/>
              <a:ext cx="631825" cy="767714"/>
            </a:xfrm>
            <a:custGeom>
              <a:avLst/>
              <a:gdLst>
                <a:gd name="connsiteX0" fmla="*/ 0 w 631825"/>
                <a:gd name="connsiteY0" fmla="*/ 0 h 767714"/>
                <a:gd name="connsiteX1" fmla="*/ 0 w 631825"/>
                <a:gd name="connsiteY1" fmla="*/ 202565 h 767714"/>
                <a:gd name="connsiteX2" fmla="*/ 60960 w 631825"/>
                <a:gd name="connsiteY2" fmla="*/ 202565 h 767714"/>
                <a:gd name="connsiteX3" fmla="*/ 60960 w 631825"/>
                <a:gd name="connsiteY3" fmla="*/ 47625 h 767714"/>
                <a:gd name="connsiteX4" fmla="*/ 285750 w 631825"/>
                <a:gd name="connsiteY4" fmla="*/ 47625 h 767714"/>
                <a:gd name="connsiteX5" fmla="*/ 285750 w 631825"/>
                <a:gd name="connsiteY5" fmla="*/ 706755 h 767714"/>
                <a:gd name="connsiteX6" fmla="*/ 172085 w 631825"/>
                <a:gd name="connsiteY6" fmla="*/ 706755 h 767714"/>
                <a:gd name="connsiteX7" fmla="*/ 172085 w 631825"/>
                <a:gd name="connsiteY7" fmla="*/ 767715 h 767714"/>
                <a:gd name="connsiteX8" fmla="*/ 459105 w 631825"/>
                <a:gd name="connsiteY8" fmla="*/ 767715 h 767714"/>
                <a:gd name="connsiteX9" fmla="*/ 459105 w 631825"/>
                <a:gd name="connsiteY9" fmla="*/ 706755 h 767714"/>
                <a:gd name="connsiteX10" fmla="*/ 346710 w 631825"/>
                <a:gd name="connsiteY10" fmla="*/ 706755 h 767714"/>
                <a:gd name="connsiteX11" fmla="*/ 346710 w 631825"/>
                <a:gd name="connsiteY11" fmla="*/ 47625 h 767714"/>
                <a:gd name="connsiteX12" fmla="*/ 570865 w 631825"/>
                <a:gd name="connsiteY12" fmla="*/ 47625 h 767714"/>
                <a:gd name="connsiteX13" fmla="*/ 570865 w 631825"/>
                <a:gd name="connsiteY13" fmla="*/ 202565 h 767714"/>
                <a:gd name="connsiteX14" fmla="*/ 631825 w 631825"/>
                <a:gd name="connsiteY14" fmla="*/ 202565 h 767714"/>
                <a:gd name="connsiteX15" fmla="*/ 631825 w 631825"/>
                <a:gd name="connsiteY15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1825" h="767714">
                  <a:moveTo>
                    <a:pt x="0" y="0"/>
                  </a:moveTo>
                  <a:lnTo>
                    <a:pt x="0" y="202565"/>
                  </a:lnTo>
                  <a:lnTo>
                    <a:pt x="60960" y="202565"/>
                  </a:lnTo>
                  <a:lnTo>
                    <a:pt x="60960" y="47625"/>
                  </a:lnTo>
                  <a:lnTo>
                    <a:pt x="285750" y="47625"/>
                  </a:lnTo>
                  <a:lnTo>
                    <a:pt x="285750" y="706755"/>
                  </a:lnTo>
                  <a:lnTo>
                    <a:pt x="172085" y="706755"/>
                  </a:lnTo>
                  <a:lnTo>
                    <a:pt x="172085" y="767715"/>
                  </a:lnTo>
                  <a:lnTo>
                    <a:pt x="459105" y="767715"/>
                  </a:lnTo>
                  <a:lnTo>
                    <a:pt x="459105" y="706755"/>
                  </a:lnTo>
                  <a:lnTo>
                    <a:pt x="346710" y="706755"/>
                  </a:lnTo>
                  <a:lnTo>
                    <a:pt x="346710" y="47625"/>
                  </a:lnTo>
                  <a:lnTo>
                    <a:pt x="570865" y="47625"/>
                  </a:lnTo>
                  <a:lnTo>
                    <a:pt x="570865" y="202565"/>
                  </a:lnTo>
                  <a:lnTo>
                    <a:pt x="631825" y="202565"/>
                  </a:lnTo>
                  <a:lnTo>
                    <a:pt x="63182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1AD9EAA-8592-9986-E1B5-1D73C847B02E}"/>
                </a:ext>
              </a:extLst>
            </p:cNvPr>
            <p:cNvSpPr/>
            <p:nvPr/>
          </p:nvSpPr>
          <p:spPr>
            <a:xfrm>
              <a:off x="8993505" y="2766695"/>
              <a:ext cx="286384" cy="767714"/>
            </a:xfrm>
            <a:custGeom>
              <a:avLst/>
              <a:gdLst>
                <a:gd name="connsiteX0" fmla="*/ 0 w 286384"/>
                <a:gd name="connsiteY0" fmla="*/ 0 h 767714"/>
                <a:gd name="connsiteX1" fmla="*/ 0 w 286384"/>
                <a:gd name="connsiteY1" fmla="*/ 60960 h 767714"/>
                <a:gd name="connsiteX2" fmla="*/ 112395 w 286384"/>
                <a:gd name="connsiteY2" fmla="*/ 60960 h 767714"/>
                <a:gd name="connsiteX3" fmla="*/ 112395 w 286384"/>
                <a:gd name="connsiteY3" fmla="*/ 706755 h 767714"/>
                <a:gd name="connsiteX4" fmla="*/ 0 w 286384"/>
                <a:gd name="connsiteY4" fmla="*/ 706755 h 767714"/>
                <a:gd name="connsiteX5" fmla="*/ 0 w 286384"/>
                <a:gd name="connsiteY5" fmla="*/ 767715 h 767714"/>
                <a:gd name="connsiteX6" fmla="*/ 286385 w 286384"/>
                <a:gd name="connsiteY6" fmla="*/ 767715 h 767714"/>
                <a:gd name="connsiteX7" fmla="*/ 286385 w 286384"/>
                <a:gd name="connsiteY7" fmla="*/ 706755 h 767714"/>
                <a:gd name="connsiteX8" fmla="*/ 173989 w 286384"/>
                <a:gd name="connsiteY8" fmla="*/ 706755 h 767714"/>
                <a:gd name="connsiteX9" fmla="*/ 173989 w 286384"/>
                <a:gd name="connsiteY9" fmla="*/ 60960 h 767714"/>
                <a:gd name="connsiteX10" fmla="*/ 286385 w 286384"/>
                <a:gd name="connsiteY10" fmla="*/ 60960 h 767714"/>
                <a:gd name="connsiteX11" fmla="*/ 286385 w 286384"/>
                <a:gd name="connsiteY11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384" h="767714">
                  <a:moveTo>
                    <a:pt x="0" y="0"/>
                  </a:moveTo>
                  <a:lnTo>
                    <a:pt x="0" y="60960"/>
                  </a:lnTo>
                  <a:lnTo>
                    <a:pt x="112395" y="60960"/>
                  </a:lnTo>
                  <a:lnTo>
                    <a:pt x="112395" y="706755"/>
                  </a:lnTo>
                  <a:lnTo>
                    <a:pt x="0" y="706755"/>
                  </a:lnTo>
                  <a:lnTo>
                    <a:pt x="0" y="767715"/>
                  </a:lnTo>
                  <a:lnTo>
                    <a:pt x="286385" y="767715"/>
                  </a:lnTo>
                  <a:lnTo>
                    <a:pt x="286385" y="706755"/>
                  </a:lnTo>
                  <a:lnTo>
                    <a:pt x="173989" y="706755"/>
                  </a:lnTo>
                  <a:lnTo>
                    <a:pt x="173989" y="60960"/>
                  </a:lnTo>
                  <a:lnTo>
                    <a:pt x="286385" y="60960"/>
                  </a:lnTo>
                  <a:lnTo>
                    <a:pt x="286385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7" name="Graphic 98">
            <a:extLst>
              <a:ext uri="{FF2B5EF4-FFF2-40B4-BE49-F238E27FC236}">
                <a16:creationId xmlns:a16="http://schemas.microsoft.com/office/drawing/2014/main" id="{F88445C9-3B0E-4380-3936-F420B819B3CA}"/>
              </a:ext>
            </a:extLst>
          </p:cNvPr>
          <p:cNvGrpSpPr/>
          <p:nvPr userDrawn="1"/>
        </p:nvGrpSpPr>
        <p:grpSpPr>
          <a:xfrm>
            <a:off x="454940" y="394938"/>
            <a:ext cx="1772792" cy="724189"/>
            <a:chOff x="1390650" y="1506854"/>
            <a:chExt cx="9410700" cy="3844289"/>
          </a:xfrm>
          <a:solidFill>
            <a:schemeClr val="tx1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050734A-2B1D-568E-D3C9-EC64D5A5AE59}"/>
                </a:ext>
              </a:extLst>
            </p:cNvPr>
            <p:cNvSpPr/>
            <p:nvPr/>
          </p:nvSpPr>
          <p:spPr>
            <a:xfrm>
              <a:off x="1390650" y="1544002"/>
              <a:ext cx="1138237" cy="3769995"/>
            </a:xfrm>
            <a:custGeom>
              <a:avLst/>
              <a:gdLst>
                <a:gd name="connsiteX0" fmla="*/ 6667 w 1138237"/>
                <a:gd name="connsiteY0" fmla="*/ 3769995 h 3769995"/>
                <a:gd name="connsiteX1" fmla="*/ 6667 w 1138237"/>
                <a:gd name="connsiteY1" fmla="*/ 3549015 h 3769995"/>
                <a:gd name="connsiteX2" fmla="*/ 401003 w 1138237"/>
                <a:gd name="connsiteY2" fmla="*/ 3500438 h 3769995"/>
                <a:gd name="connsiteX3" fmla="*/ 401003 w 1138237"/>
                <a:gd name="connsiteY3" fmla="*/ 369570 h 3769995"/>
                <a:gd name="connsiteX4" fmla="*/ 0 w 1138237"/>
                <a:gd name="connsiteY4" fmla="*/ 376238 h 3769995"/>
                <a:gd name="connsiteX5" fmla="*/ 0 w 1138237"/>
                <a:gd name="connsiteY5" fmla="*/ 160972 h 3769995"/>
                <a:gd name="connsiteX6" fmla="*/ 745808 w 1138237"/>
                <a:gd name="connsiteY6" fmla="*/ 0 h 3769995"/>
                <a:gd name="connsiteX7" fmla="*/ 745808 w 1138237"/>
                <a:gd name="connsiteY7" fmla="*/ 3500438 h 3769995"/>
                <a:gd name="connsiteX8" fmla="*/ 1138238 w 1138237"/>
                <a:gd name="connsiteY8" fmla="*/ 3549015 h 3769995"/>
                <a:gd name="connsiteX9" fmla="*/ 1138238 w 1138237"/>
                <a:gd name="connsiteY9" fmla="*/ 3769995 h 3769995"/>
                <a:gd name="connsiteX10" fmla="*/ 6667 w 1138237"/>
                <a:gd name="connsiteY10" fmla="*/ 3769995 h 376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8237" h="3769995">
                  <a:moveTo>
                    <a:pt x="6667" y="3769995"/>
                  </a:moveTo>
                  <a:lnTo>
                    <a:pt x="6667" y="3549015"/>
                  </a:lnTo>
                  <a:lnTo>
                    <a:pt x="401003" y="3500438"/>
                  </a:lnTo>
                  <a:lnTo>
                    <a:pt x="401003" y="369570"/>
                  </a:lnTo>
                  <a:lnTo>
                    <a:pt x="0" y="376238"/>
                  </a:lnTo>
                  <a:lnTo>
                    <a:pt x="0" y="160972"/>
                  </a:lnTo>
                  <a:lnTo>
                    <a:pt x="745808" y="0"/>
                  </a:lnTo>
                  <a:lnTo>
                    <a:pt x="745808" y="3500438"/>
                  </a:lnTo>
                  <a:lnTo>
                    <a:pt x="1138238" y="3549015"/>
                  </a:lnTo>
                  <a:lnTo>
                    <a:pt x="1138238" y="3769995"/>
                  </a:lnTo>
                  <a:lnTo>
                    <a:pt x="6667" y="37699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9ED7419-9B36-8485-62E4-A5BFC9DA9909}"/>
                </a:ext>
              </a:extLst>
            </p:cNvPr>
            <p:cNvSpPr/>
            <p:nvPr/>
          </p:nvSpPr>
          <p:spPr>
            <a:xfrm>
              <a:off x="2705100" y="1506854"/>
              <a:ext cx="1572577" cy="3844289"/>
            </a:xfrm>
            <a:custGeom>
              <a:avLst/>
              <a:gdLst>
                <a:gd name="connsiteX0" fmla="*/ 1232535 w 1572577"/>
                <a:gd name="connsiteY0" fmla="*/ 3250883 h 3844289"/>
                <a:gd name="connsiteX1" fmla="*/ 1159193 w 1572577"/>
                <a:gd name="connsiteY1" fmla="*/ 3406140 h 3844289"/>
                <a:gd name="connsiteX2" fmla="*/ 811530 w 1572577"/>
                <a:gd name="connsiteY2" fmla="*/ 3574733 h 3844289"/>
                <a:gd name="connsiteX3" fmla="*/ 464820 w 1572577"/>
                <a:gd name="connsiteY3" fmla="*/ 3406140 h 3844289"/>
                <a:gd name="connsiteX4" fmla="*/ 343853 w 1572577"/>
                <a:gd name="connsiteY4" fmla="*/ 2906078 h 3844289"/>
                <a:gd name="connsiteX5" fmla="*/ 343853 w 1572577"/>
                <a:gd name="connsiteY5" fmla="*/ 937260 h 3844289"/>
                <a:gd name="connsiteX6" fmla="*/ 462915 w 1572577"/>
                <a:gd name="connsiteY6" fmla="*/ 439103 h 3844289"/>
                <a:gd name="connsiteX7" fmla="*/ 807720 w 1572577"/>
                <a:gd name="connsiteY7" fmla="*/ 271463 h 3844289"/>
                <a:gd name="connsiteX8" fmla="*/ 1157288 w 1572577"/>
                <a:gd name="connsiteY8" fmla="*/ 439103 h 3844289"/>
                <a:gd name="connsiteX9" fmla="*/ 1232535 w 1572577"/>
                <a:gd name="connsiteY9" fmla="*/ 593408 h 3844289"/>
                <a:gd name="connsiteX10" fmla="*/ 1571625 w 1572577"/>
                <a:gd name="connsiteY10" fmla="*/ 593408 h 3844289"/>
                <a:gd name="connsiteX11" fmla="*/ 1403985 w 1572577"/>
                <a:gd name="connsiteY11" fmla="*/ 261938 h 3844289"/>
                <a:gd name="connsiteX12" fmla="*/ 808672 w 1572577"/>
                <a:gd name="connsiteY12" fmla="*/ 0 h 3844289"/>
                <a:gd name="connsiteX13" fmla="*/ 217170 w 1572577"/>
                <a:gd name="connsiteY13" fmla="*/ 261938 h 3844289"/>
                <a:gd name="connsiteX14" fmla="*/ 0 w 1572577"/>
                <a:gd name="connsiteY14" fmla="*/ 1010603 h 3844289"/>
                <a:gd name="connsiteX15" fmla="*/ 0 w 1572577"/>
                <a:gd name="connsiteY15" fmla="*/ 2835593 h 3844289"/>
                <a:gd name="connsiteX16" fmla="*/ 219075 w 1572577"/>
                <a:gd name="connsiteY16" fmla="*/ 3583305 h 3844289"/>
                <a:gd name="connsiteX17" fmla="*/ 812482 w 1572577"/>
                <a:gd name="connsiteY17" fmla="*/ 3844290 h 3844289"/>
                <a:gd name="connsiteX18" fmla="*/ 1405890 w 1572577"/>
                <a:gd name="connsiteY18" fmla="*/ 3584258 h 3844289"/>
                <a:gd name="connsiteX19" fmla="*/ 1572578 w 1572577"/>
                <a:gd name="connsiteY19" fmla="*/ 3250883 h 3844289"/>
                <a:gd name="connsiteX20" fmla="*/ 1232535 w 1572577"/>
                <a:gd name="connsiteY20" fmla="*/ 3250883 h 384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2577" h="3844289">
                  <a:moveTo>
                    <a:pt x="1232535" y="3250883"/>
                  </a:moveTo>
                  <a:cubicBezTo>
                    <a:pt x="1213485" y="3310890"/>
                    <a:pt x="1189673" y="3362325"/>
                    <a:pt x="1159193" y="3406140"/>
                  </a:cubicBezTo>
                  <a:cubicBezTo>
                    <a:pt x="1080135" y="3518535"/>
                    <a:pt x="964882" y="3574733"/>
                    <a:pt x="811530" y="3574733"/>
                  </a:cubicBezTo>
                  <a:cubicBezTo>
                    <a:pt x="661035" y="3574733"/>
                    <a:pt x="545782" y="3518535"/>
                    <a:pt x="464820" y="3406140"/>
                  </a:cubicBezTo>
                  <a:cubicBezTo>
                    <a:pt x="383857" y="3293745"/>
                    <a:pt x="343853" y="3127058"/>
                    <a:pt x="343853" y="2906078"/>
                  </a:cubicBezTo>
                  <a:lnTo>
                    <a:pt x="343853" y="937260"/>
                  </a:lnTo>
                  <a:cubicBezTo>
                    <a:pt x="343853" y="716280"/>
                    <a:pt x="383857" y="550545"/>
                    <a:pt x="462915" y="439103"/>
                  </a:cubicBezTo>
                  <a:cubicBezTo>
                    <a:pt x="541972" y="327660"/>
                    <a:pt x="657225" y="271463"/>
                    <a:pt x="807720" y="271463"/>
                  </a:cubicBezTo>
                  <a:cubicBezTo>
                    <a:pt x="961072" y="271463"/>
                    <a:pt x="1077278" y="327660"/>
                    <a:pt x="1157288" y="439103"/>
                  </a:cubicBezTo>
                  <a:cubicBezTo>
                    <a:pt x="1188720" y="481965"/>
                    <a:pt x="1213485" y="533400"/>
                    <a:pt x="1232535" y="593408"/>
                  </a:cubicBezTo>
                  <a:lnTo>
                    <a:pt x="1571625" y="593408"/>
                  </a:lnTo>
                  <a:cubicBezTo>
                    <a:pt x="1535430" y="462915"/>
                    <a:pt x="1479232" y="352425"/>
                    <a:pt x="1403985" y="261938"/>
                  </a:cubicBezTo>
                  <a:cubicBezTo>
                    <a:pt x="1258253" y="87630"/>
                    <a:pt x="1059180" y="0"/>
                    <a:pt x="808672" y="0"/>
                  </a:cubicBezTo>
                  <a:cubicBezTo>
                    <a:pt x="559118" y="0"/>
                    <a:pt x="360997" y="87630"/>
                    <a:pt x="217170" y="261938"/>
                  </a:cubicBezTo>
                  <a:cubicBezTo>
                    <a:pt x="72390" y="436245"/>
                    <a:pt x="0" y="685800"/>
                    <a:pt x="0" y="1010603"/>
                  </a:cubicBezTo>
                  <a:lnTo>
                    <a:pt x="0" y="2835593"/>
                  </a:lnTo>
                  <a:cubicBezTo>
                    <a:pt x="0" y="3160395"/>
                    <a:pt x="73342" y="3408998"/>
                    <a:pt x="219075" y="3583305"/>
                  </a:cubicBezTo>
                  <a:cubicBezTo>
                    <a:pt x="364807" y="3757613"/>
                    <a:pt x="562928" y="3844290"/>
                    <a:pt x="812482" y="3844290"/>
                  </a:cubicBezTo>
                  <a:cubicBezTo>
                    <a:pt x="1063943" y="3844290"/>
                    <a:pt x="1261110" y="3757613"/>
                    <a:pt x="1405890" y="3584258"/>
                  </a:cubicBezTo>
                  <a:cubicBezTo>
                    <a:pt x="1481138" y="3493770"/>
                    <a:pt x="1536382" y="3383280"/>
                    <a:pt x="1572578" y="3250883"/>
                  </a:cubicBezTo>
                  <a:lnTo>
                    <a:pt x="1232535" y="32508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0" name="Graphic 98">
              <a:extLst>
                <a:ext uri="{FF2B5EF4-FFF2-40B4-BE49-F238E27FC236}">
                  <a16:creationId xmlns:a16="http://schemas.microsoft.com/office/drawing/2014/main" id="{813778E2-5832-20F3-F3B1-2760E38036C8}"/>
                </a:ext>
              </a:extLst>
            </p:cNvPr>
            <p:cNvGrpSpPr/>
            <p:nvPr/>
          </p:nvGrpSpPr>
          <p:grpSpPr>
            <a:xfrm>
              <a:off x="3995737" y="2308859"/>
              <a:ext cx="317182" cy="2230755"/>
              <a:chOff x="3995737" y="2308859"/>
              <a:chExt cx="317182" cy="2230755"/>
            </a:xfrm>
            <a:grpFill/>
          </p:grpSpPr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E614658A-E2C3-119E-1685-412C1D7CF658}"/>
                  </a:ext>
                </a:extLst>
              </p:cNvPr>
              <p:cNvSpPr/>
              <p:nvPr/>
            </p:nvSpPr>
            <p:spPr>
              <a:xfrm>
                <a:off x="4008119" y="2308859"/>
                <a:ext cx="291465" cy="338137"/>
              </a:xfrm>
              <a:custGeom>
                <a:avLst/>
                <a:gdLst>
                  <a:gd name="connsiteX0" fmla="*/ 144780 w 291465"/>
                  <a:gd name="connsiteY0" fmla="*/ 152400 h 338137"/>
                  <a:gd name="connsiteX1" fmla="*/ 215265 w 291465"/>
                  <a:gd name="connsiteY1" fmla="*/ 0 h 338137"/>
                  <a:gd name="connsiteX2" fmla="*/ 291465 w 291465"/>
                  <a:gd name="connsiteY2" fmla="*/ 0 h 338137"/>
                  <a:gd name="connsiteX3" fmla="*/ 180975 w 291465"/>
                  <a:gd name="connsiteY3" fmla="*/ 215265 h 338137"/>
                  <a:gd name="connsiteX4" fmla="*/ 180975 w 291465"/>
                  <a:gd name="connsiteY4" fmla="*/ 338138 h 338137"/>
                  <a:gd name="connsiteX5" fmla="*/ 110490 w 291465"/>
                  <a:gd name="connsiteY5" fmla="*/ 338138 h 338137"/>
                  <a:gd name="connsiteX6" fmla="*/ 110490 w 291465"/>
                  <a:gd name="connsiteY6" fmla="*/ 215265 h 338137"/>
                  <a:gd name="connsiteX7" fmla="*/ 0 w 291465"/>
                  <a:gd name="connsiteY7" fmla="*/ 0 h 338137"/>
                  <a:gd name="connsiteX8" fmla="*/ 76200 w 291465"/>
                  <a:gd name="connsiteY8" fmla="*/ 0 h 338137"/>
                  <a:gd name="connsiteX9" fmla="*/ 144780 w 291465"/>
                  <a:gd name="connsiteY9" fmla="*/ 152400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465" h="338137">
                    <a:moveTo>
                      <a:pt x="144780" y="152400"/>
                    </a:moveTo>
                    <a:lnTo>
                      <a:pt x="215265" y="0"/>
                    </a:lnTo>
                    <a:lnTo>
                      <a:pt x="291465" y="0"/>
                    </a:lnTo>
                    <a:lnTo>
                      <a:pt x="180975" y="215265"/>
                    </a:lnTo>
                    <a:lnTo>
                      <a:pt x="180975" y="338138"/>
                    </a:lnTo>
                    <a:lnTo>
                      <a:pt x="110490" y="338138"/>
                    </a:lnTo>
                    <a:lnTo>
                      <a:pt x="110490" y="215265"/>
                    </a:lnTo>
                    <a:lnTo>
                      <a:pt x="0" y="0"/>
                    </a:lnTo>
                    <a:lnTo>
                      <a:pt x="76200" y="0"/>
                    </a:lnTo>
                    <a:lnTo>
                      <a:pt x="144780" y="152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8A94AD64-296B-9CEB-D568-61D5082B2E82}"/>
                  </a:ext>
                </a:extLst>
              </p:cNvPr>
              <p:cNvSpPr/>
              <p:nvPr/>
            </p:nvSpPr>
            <p:spPr>
              <a:xfrm>
                <a:off x="4050030" y="2781299"/>
                <a:ext cx="226694" cy="338137"/>
              </a:xfrm>
              <a:custGeom>
                <a:avLst/>
                <a:gdLst>
                  <a:gd name="connsiteX0" fmla="*/ 202882 w 226694"/>
                  <a:gd name="connsiteY0" fmla="*/ 191453 h 338137"/>
                  <a:gd name="connsiteX1" fmla="*/ 69532 w 226694"/>
                  <a:gd name="connsiteY1" fmla="*/ 191453 h 338137"/>
                  <a:gd name="connsiteX2" fmla="*/ 69532 w 226694"/>
                  <a:gd name="connsiteY2" fmla="*/ 281940 h 338137"/>
                  <a:gd name="connsiteX3" fmla="*/ 226695 w 226694"/>
                  <a:gd name="connsiteY3" fmla="*/ 281940 h 338137"/>
                  <a:gd name="connsiteX4" fmla="*/ 226695 w 226694"/>
                  <a:gd name="connsiteY4" fmla="*/ 338138 h 338137"/>
                  <a:gd name="connsiteX5" fmla="*/ 0 w 226694"/>
                  <a:gd name="connsiteY5" fmla="*/ 338138 h 338137"/>
                  <a:gd name="connsiteX6" fmla="*/ 0 w 226694"/>
                  <a:gd name="connsiteY6" fmla="*/ 0 h 338137"/>
                  <a:gd name="connsiteX7" fmla="*/ 225742 w 226694"/>
                  <a:gd name="connsiteY7" fmla="*/ 0 h 338137"/>
                  <a:gd name="connsiteX8" fmla="*/ 225742 w 226694"/>
                  <a:gd name="connsiteY8" fmla="*/ 56197 h 338137"/>
                  <a:gd name="connsiteX9" fmla="*/ 69532 w 226694"/>
                  <a:gd name="connsiteY9" fmla="*/ 56197 h 338137"/>
                  <a:gd name="connsiteX10" fmla="*/ 69532 w 226694"/>
                  <a:gd name="connsiteY10" fmla="*/ 137160 h 338137"/>
                  <a:gd name="connsiteX11" fmla="*/ 202882 w 226694"/>
                  <a:gd name="connsiteY11" fmla="*/ 137160 h 338137"/>
                  <a:gd name="connsiteX12" fmla="*/ 202882 w 226694"/>
                  <a:gd name="connsiteY12" fmla="*/ 191453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6694" h="338137">
                    <a:moveTo>
                      <a:pt x="202882" y="191453"/>
                    </a:moveTo>
                    <a:lnTo>
                      <a:pt x="69532" y="191453"/>
                    </a:lnTo>
                    <a:lnTo>
                      <a:pt x="69532" y="281940"/>
                    </a:lnTo>
                    <a:lnTo>
                      <a:pt x="226695" y="281940"/>
                    </a:lnTo>
                    <a:lnTo>
                      <a:pt x="226695" y="338138"/>
                    </a:lnTo>
                    <a:lnTo>
                      <a:pt x="0" y="338138"/>
                    </a:lnTo>
                    <a:lnTo>
                      <a:pt x="0" y="0"/>
                    </a:lnTo>
                    <a:lnTo>
                      <a:pt x="225742" y="0"/>
                    </a:lnTo>
                    <a:lnTo>
                      <a:pt x="225742" y="56197"/>
                    </a:lnTo>
                    <a:lnTo>
                      <a:pt x="69532" y="56197"/>
                    </a:lnTo>
                    <a:lnTo>
                      <a:pt x="69532" y="137160"/>
                    </a:lnTo>
                    <a:lnTo>
                      <a:pt x="202882" y="137160"/>
                    </a:lnTo>
                    <a:lnTo>
                      <a:pt x="202882" y="1914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F06F8DBF-9E0E-8A98-F817-D8CBE5CDA519}"/>
                  </a:ext>
                </a:extLst>
              </p:cNvPr>
              <p:cNvSpPr/>
              <p:nvPr/>
            </p:nvSpPr>
            <p:spPr>
              <a:xfrm>
                <a:off x="3995737" y="3252787"/>
                <a:ext cx="317182" cy="338137"/>
              </a:xfrm>
              <a:custGeom>
                <a:avLst/>
                <a:gdLst>
                  <a:gd name="connsiteX0" fmla="*/ 219075 w 317182"/>
                  <a:gd name="connsiteY0" fmla="*/ 268605 h 338137"/>
                  <a:gd name="connsiteX1" fmla="*/ 97155 w 317182"/>
                  <a:gd name="connsiteY1" fmla="*/ 268605 h 338137"/>
                  <a:gd name="connsiteX2" fmla="*/ 74295 w 317182"/>
                  <a:gd name="connsiteY2" fmla="*/ 338138 h 338137"/>
                  <a:gd name="connsiteX3" fmla="*/ 0 w 317182"/>
                  <a:gd name="connsiteY3" fmla="*/ 338138 h 338137"/>
                  <a:gd name="connsiteX4" fmla="*/ 125730 w 317182"/>
                  <a:gd name="connsiteY4" fmla="*/ 0 h 338137"/>
                  <a:gd name="connsiteX5" fmla="*/ 190500 w 317182"/>
                  <a:gd name="connsiteY5" fmla="*/ 0 h 338137"/>
                  <a:gd name="connsiteX6" fmla="*/ 317182 w 317182"/>
                  <a:gd name="connsiteY6" fmla="*/ 338138 h 338137"/>
                  <a:gd name="connsiteX7" fmla="*/ 242888 w 317182"/>
                  <a:gd name="connsiteY7" fmla="*/ 338138 h 338137"/>
                  <a:gd name="connsiteX8" fmla="*/ 219075 w 317182"/>
                  <a:gd name="connsiteY8" fmla="*/ 268605 h 338137"/>
                  <a:gd name="connsiteX9" fmla="*/ 115253 w 317182"/>
                  <a:gd name="connsiteY9" fmla="*/ 212407 h 338137"/>
                  <a:gd name="connsiteX10" fmla="*/ 200025 w 317182"/>
                  <a:gd name="connsiteY10" fmla="*/ 212407 h 338137"/>
                  <a:gd name="connsiteX11" fmla="*/ 157163 w 317182"/>
                  <a:gd name="connsiteY11" fmla="*/ 85725 h 338137"/>
                  <a:gd name="connsiteX12" fmla="*/ 115253 w 317182"/>
                  <a:gd name="connsiteY12" fmla="*/ 212407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7182" h="338137">
                    <a:moveTo>
                      <a:pt x="219075" y="268605"/>
                    </a:moveTo>
                    <a:lnTo>
                      <a:pt x="97155" y="268605"/>
                    </a:lnTo>
                    <a:lnTo>
                      <a:pt x="74295" y="338138"/>
                    </a:lnTo>
                    <a:lnTo>
                      <a:pt x="0" y="338138"/>
                    </a:lnTo>
                    <a:lnTo>
                      <a:pt x="125730" y="0"/>
                    </a:lnTo>
                    <a:lnTo>
                      <a:pt x="190500" y="0"/>
                    </a:lnTo>
                    <a:lnTo>
                      <a:pt x="317182" y="338138"/>
                    </a:lnTo>
                    <a:lnTo>
                      <a:pt x="242888" y="338138"/>
                    </a:lnTo>
                    <a:lnTo>
                      <a:pt x="219075" y="268605"/>
                    </a:lnTo>
                    <a:close/>
                    <a:moveTo>
                      <a:pt x="115253" y="212407"/>
                    </a:moveTo>
                    <a:lnTo>
                      <a:pt x="200025" y="212407"/>
                    </a:lnTo>
                    <a:lnTo>
                      <a:pt x="157163" y="85725"/>
                    </a:lnTo>
                    <a:lnTo>
                      <a:pt x="115253" y="21240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48AA2A16-A8FE-2A89-6BCD-CD9B6A884D29}"/>
                  </a:ext>
                </a:extLst>
              </p:cNvPr>
              <p:cNvSpPr/>
              <p:nvPr/>
            </p:nvSpPr>
            <p:spPr>
              <a:xfrm>
                <a:off x="4031932" y="3725227"/>
                <a:ext cx="262890" cy="338137"/>
              </a:xfrm>
              <a:custGeom>
                <a:avLst/>
                <a:gdLst>
                  <a:gd name="connsiteX0" fmla="*/ 124778 w 262890"/>
                  <a:gd name="connsiteY0" fmla="*/ 214313 h 338137"/>
                  <a:gd name="connsiteX1" fmla="*/ 69533 w 262890"/>
                  <a:gd name="connsiteY1" fmla="*/ 214313 h 338137"/>
                  <a:gd name="connsiteX2" fmla="*/ 69533 w 262890"/>
                  <a:gd name="connsiteY2" fmla="*/ 338138 h 338137"/>
                  <a:gd name="connsiteX3" fmla="*/ 0 w 262890"/>
                  <a:gd name="connsiteY3" fmla="*/ 338138 h 338137"/>
                  <a:gd name="connsiteX4" fmla="*/ 0 w 262890"/>
                  <a:gd name="connsiteY4" fmla="*/ 0 h 338137"/>
                  <a:gd name="connsiteX5" fmla="*/ 125730 w 262890"/>
                  <a:gd name="connsiteY5" fmla="*/ 0 h 338137"/>
                  <a:gd name="connsiteX6" fmla="*/ 218123 w 262890"/>
                  <a:gd name="connsiteY6" fmla="*/ 26670 h 338137"/>
                  <a:gd name="connsiteX7" fmla="*/ 250508 w 262890"/>
                  <a:gd name="connsiteY7" fmla="*/ 101917 h 338137"/>
                  <a:gd name="connsiteX8" fmla="*/ 235268 w 262890"/>
                  <a:gd name="connsiteY8" fmla="*/ 160020 h 338137"/>
                  <a:gd name="connsiteX9" fmla="*/ 189548 w 262890"/>
                  <a:gd name="connsiteY9" fmla="*/ 197167 h 338137"/>
                  <a:gd name="connsiteX10" fmla="*/ 262890 w 262890"/>
                  <a:gd name="connsiteY10" fmla="*/ 335280 h 338137"/>
                  <a:gd name="connsiteX11" fmla="*/ 262890 w 262890"/>
                  <a:gd name="connsiteY11" fmla="*/ 338138 h 338137"/>
                  <a:gd name="connsiteX12" fmla="*/ 188595 w 262890"/>
                  <a:gd name="connsiteY12" fmla="*/ 338138 h 338137"/>
                  <a:gd name="connsiteX13" fmla="*/ 124778 w 262890"/>
                  <a:gd name="connsiteY13" fmla="*/ 214313 h 338137"/>
                  <a:gd name="connsiteX14" fmla="*/ 69533 w 262890"/>
                  <a:gd name="connsiteY14" fmla="*/ 158115 h 338137"/>
                  <a:gd name="connsiteX15" fmla="*/ 125730 w 262890"/>
                  <a:gd name="connsiteY15" fmla="*/ 158115 h 338137"/>
                  <a:gd name="connsiteX16" fmla="*/ 166688 w 262890"/>
                  <a:gd name="connsiteY16" fmla="*/ 144780 h 338137"/>
                  <a:gd name="connsiteX17" fmla="*/ 180975 w 262890"/>
                  <a:gd name="connsiteY17" fmla="*/ 107632 h 338137"/>
                  <a:gd name="connsiteX18" fmla="*/ 167640 w 262890"/>
                  <a:gd name="connsiteY18" fmla="*/ 70485 h 338137"/>
                  <a:gd name="connsiteX19" fmla="*/ 125730 w 262890"/>
                  <a:gd name="connsiteY19" fmla="*/ 57150 h 338137"/>
                  <a:gd name="connsiteX20" fmla="*/ 69533 w 262890"/>
                  <a:gd name="connsiteY20" fmla="*/ 57150 h 338137"/>
                  <a:gd name="connsiteX21" fmla="*/ 69533 w 262890"/>
                  <a:gd name="connsiteY21" fmla="*/ 158115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62890" h="338137">
                    <a:moveTo>
                      <a:pt x="124778" y="214313"/>
                    </a:moveTo>
                    <a:lnTo>
                      <a:pt x="69533" y="214313"/>
                    </a:lnTo>
                    <a:lnTo>
                      <a:pt x="69533" y="338138"/>
                    </a:lnTo>
                    <a:lnTo>
                      <a:pt x="0" y="338138"/>
                    </a:lnTo>
                    <a:lnTo>
                      <a:pt x="0" y="0"/>
                    </a:lnTo>
                    <a:lnTo>
                      <a:pt x="125730" y="0"/>
                    </a:lnTo>
                    <a:cubicBezTo>
                      <a:pt x="165735" y="0"/>
                      <a:pt x="196215" y="8572"/>
                      <a:pt x="218123" y="26670"/>
                    </a:cubicBezTo>
                    <a:cubicBezTo>
                      <a:pt x="240030" y="44767"/>
                      <a:pt x="250508" y="69532"/>
                      <a:pt x="250508" y="101917"/>
                    </a:cubicBezTo>
                    <a:cubicBezTo>
                      <a:pt x="250508" y="124778"/>
                      <a:pt x="245745" y="143828"/>
                      <a:pt x="235268" y="160020"/>
                    </a:cubicBezTo>
                    <a:cubicBezTo>
                      <a:pt x="225743" y="175260"/>
                      <a:pt x="210503" y="187642"/>
                      <a:pt x="189548" y="197167"/>
                    </a:cubicBezTo>
                    <a:lnTo>
                      <a:pt x="262890" y="335280"/>
                    </a:lnTo>
                    <a:lnTo>
                      <a:pt x="262890" y="338138"/>
                    </a:lnTo>
                    <a:lnTo>
                      <a:pt x="188595" y="338138"/>
                    </a:lnTo>
                    <a:lnTo>
                      <a:pt x="124778" y="214313"/>
                    </a:lnTo>
                    <a:close/>
                    <a:moveTo>
                      <a:pt x="69533" y="158115"/>
                    </a:moveTo>
                    <a:lnTo>
                      <a:pt x="125730" y="158115"/>
                    </a:lnTo>
                    <a:cubicBezTo>
                      <a:pt x="142875" y="158115"/>
                      <a:pt x="157163" y="153353"/>
                      <a:pt x="166688" y="144780"/>
                    </a:cubicBezTo>
                    <a:cubicBezTo>
                      <a:pt x="176213" y="136207"/>
                      <a:pt x="180975" y="123825"/>
                      <a:pt x="180975" y="107632"/>
                    </a:cubicBezTo>
                    <a:cubicBezTo>
                      <a:pt x="180975" y="91440"/>
                      <a:pt x="176213" y="79057"/>
                      <a:pt x="167640" y="70485"/>
                    </a:cubicBezTo>
                    <a:cubicBezTo>
                      <a:pt x="158115" y="60960"/>
                      <a:pt x="144780" y="57150"/>
                      <a:pt x="125730" y="57150"/>
                    </a:cubicBezTo>
                    <a:lnTo>
                      <a:pt x="69533" y="57150"/>
                    </a:lnTo>
                    <a:lnTo>
                      <a:pt x="69533" y="1581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826444AE-C487-EA5B-452A-C9896152513F}"/>
                  </a:ext>
                </a:extLst>
              </p:cNvPr>
              <p:cNvSpPr/>
              <p:nvPr/>
            </p:nvSpPr>
            <p:spPr>
              <a:xfrm>
                <a:off x="4022407" y="4192904"/>
                <a:ext cx="260032" cy="346709"/>
              </a:xfrm>
              <a:custGeom>
                <a:avLst/>
                <a:gdLst>
                  <a:gd name="connsiteX0" fmla="*/ 190500 w 260032"/>
                  <a:gd name="connsiteY0" fmla="*/ 253365 h 346709"/>
                  <a:gd name="connsiteX1" fmla="*/ 176213 w 260032"/>
                  <a:gd name="connsiteY1" fmla="*/ 222885 h 346709"/>
                  <a:gd name="connsiteX2" fmla="*/ 125730 w 260032"/>
                  <a:gd name="connsiteY2" fmla="*/ 200977 h 346709"/>
                  <a:gd name="connsiteX3" fmla="*/ 68580 w 260032"/>
                  <a:gd name="connsiteY3" fmla="*/ 178117 h 346709"/>
                  <a:gd name="connsiteX4" fmla="*/ 11430 w 260032"/>
                  <a:gd name="connsiteY4" fmla="*/ 94297 h 346709"/>
                  <a:gd name="connsiteX5" fmla="*/ 26670 w 260032"/>
                  <a:gd name="connsiteY5" fmla="*/ 45720 h 346709"/>
                  <a:gd name="connsiteX6" fmla="*/ 71438 w 260032"/>
                  <a:gd name="connsiteY6" fmla="*/ 12382 h 346709"/>
                  <a:gd name="connsiteX7" fmla="*/ 136208 w 260032"/>
                  <a:gd name="connsiteY7" fmla="*/ 0 h 346709"/>
                  <a:gd name="connsiteX8" fmla="*/ 200978 w 260032"/>
                  <a:gd name="connsiteY8" fmla="*/ 13335 h 346709"/>
                  <a:gd name="connsiteX9" fmla="*/ 244793 w 260032"/>
                  <a:gd name="connsiteY9" fmla="*/ 50482 h 346709"/>
                  <a:gd name="connsiteX10" fmla="*/ 260033 w 260032"/>
                  <a:gd name="connsiteY10" fmla="*/ 104775 h 346709"/>
                  <a:gd name="connsiteX11" fmla="*/ 190500 w 260032"/>
                  <a:gd name="connsiteY11" fmla="*/ 104775 h 346709"/>
                  <a:gd name="connsiteX12" fmla="*/ 176213 w 260032"/>
                  <a:gd name="connsiteY12" fmla="*/ 68580 h 346709"/>
                  <a:gd name="connsiteX13" fmla="*/ 135255 w 260032"/>
                  <a:gd name="connsiteY13" fmla="*/ 55245 h 346709"/>
                  <a:gd name="connsiteX14" fmla="*/ 95250 w 260032"/>
                  <a:gd name="connsiteY14" fmla="*/ 65722 h 346709"/>
                  <a:gd name="connsiteX15" fmla="*/ 80963 w 260032"/>
                  <a:gd name="connsiteY15" fmla="*/ 94297 h 346709"/>
                  <a:gd name="connsiteX16" fmla="*/ 97155 w 260032"/>
                  <a:gd name="connsiteY16" fmla="*/ 121920 h 346709"/>
                  <a:gd name="connsiteX17" fmla="*/ 145733 w 260032"/>
                  <a:gd name="connsiteY17" fmla="*/ 142875 h 346709"/>
                  <a:gd name="connsiteX18" fmla="*/ 232410 w 260032"/>
                  <a:gd name="connsiteY18" fmla="*/ 187642 h 346709"/>
                  <a:gd name="connsiteX19" fmla="*/ 260033 w 260032"/>
                  <a:gd name="connsiteY19" fmla="*/ 253365 h 346709"/>
                  <a:gd name="connsiteX20" fmla="*/ 226695 w 260032"/>
                  <a:gd name="connsiteY20" fmla="*/ 321945 h 346709"/>
                  <a:gd name="connsiteX21" fmla="*/ 137160 w 260032"/>
                  <a:gd name="connsiteY21" fmla="*/ 346710 h 346709"/>
                  <a:gd name="connsiteX22" fmla="*/ 65723 w 260032"/>
                  <a:gd name="connsiteY22" fmla="*/ 332422 h 346709"/>
                  <a:gd name="connsiteX23" fmla="*/ 17145 w 260032"/>
                  <a:gd name="connsiteY23" fmla="*/ 293370 h 346709"/>
                  <a:gd name="connsiteX24" fmla="*/ 0 w 260032"/>
                  <a:gd name="connsiteY24" fmla="*/ 236220 h 346709"/>
                  <a:gd name="connsiteX25" fmla="*/ 69533 w 260032"/>
                  <a:gd name="connsiteY25" fmla="*/ 236220 h 346709"/>
                  <a:gd name="connsiteX26" fmla="*/ 136208 w 260032"/>
                  <a:gd name="connsiteY26" fmla="*/ 292417 h 346709"/>
                  <a:gd name="connsiteX27" fmla="*/ 175260 w 260032"/>
                  <a:gd name="connsiteY27" fmla="*/ 281940 h 346709"/>
                  <a:gd name="connsiteX28" fmla="*/ 190500 w 260032"/>
                  <a:gd name="connsiteY28" fmla="*/ 253365 h 34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60032" h="346709">
                    <a:moveTo>
                      <a:pt x="190500" y="253365"/>
                    </a:moveTo>
                    <a:cubicBezTo>
                      <a:pt x="190500" y="240030"/>
                      <a:pt x="185738" y="230505"/>
                      <a:pt x="176213" y="222885"/>
                    </a:cubicBezTo>
                    <a:cubicBezTo>
                      <a:pt x="166688" y="216217"/>
                      <a:pt x="150495" y="208597"/>
                      <a:pt x="125730" y="200977"/>
                    </a:cubicBezTo>
                    <a:cubicBezTo>
                      <a:pt x="101918" y="193357"/>
                      <a:pt x="82868" y="185738"/>
                      <a:pt x="68580" y="178117"/>
                    </a:cubicBezTo>
                    <a:cubicBezTo>
                      <a:pt x="30480" y="157163"/>
                      <a:pt x="11430" y="129540"/>
                      <a:pt x="11430" y="94297"/>
                    </a:cubicBezTo>
                    <a:cubicBezTo>
                      <a:pt x="11430" y="76200"/>
                      <a:pt x="16193" y="60007"/>
                      <a:pt x="26670" y="45720"/>
                    </a:cubicBezTo>
                    <a:cubicBezTo>
                      <a:pt x="37148" y="31432"/>
                      <a:pt x="51435" y="20002"/>
                      <a:pt x="71438" y="12382"/>
                    </a:cubicBezTo>
                    <a:cubicBezTo>
                      <a:pt x="90488" y="4763"/>
                      <a:pt x="112395" y="0"/>
                      <a:pt x="136208" y="0"/>
                    </a:cubicBezTo>
                    <a:cubicBezTo>
                      <a:pt x="160020" y="0"/>
                      <a:pt x="181928" y="4763"/>
                      <a:pt x="200978" y="13335"/>
                    </a:cubicBezTo>
                    <a:cubicBezTo>
                      <a:pt x="220028" y="21907"/>
                      <a:pt x="234315" y="34290"/>
                      <a:pt x="244793" y="50482"/>
                    </a:cubicBezTo>
                    <a:cubicBezTo>
                      <a:pt x="255270" y="66675"/>
                      <a:pt x="260033" y="84772"/>
                      <a:pt x="260033" y="104775"/>
                    </a:cubicBezTo>
                    <a:lnTo>
                      <a:pt x="190500" y="104775"/>
                    </a:lnTo>
                    <a:cubicBezTo>
                      <a:pt x="190500" y="89535"/>
                      <a:pt x="185738" y="77152"/>
                      <a:pt x="176213" y="68580"/>
                    </a:cubicBezTo>
                    <a:cubicBezTo>
                      <a:pt x="166688" y="60007"/>
                      <a:pt x="152400" y="55245"/>
                      <a:pt x="135255" y="55245"/>
                    </a:cubicBezTo>
                    <a:cubicBezTo>
                      <a:pt x="118110" y="55245"/>
                      <a:pt x="104775" y="59055"/>
                      <a:pt x="95250" y="65722"/>
                    </a:cubicBezTo>
                    <a:cubicBezTo>
                      <a:pt x="85725" y="73342"/>
                      <a:pt x="80963" y="82867"/>
                      <a:pt x="80963" y="94297"/>
                    </a:cubicBezTo>
                    <a:cubicBezTo>
                      <a:pt x="80963" y="105727"/>
                      <a:pt x="86678" y="114300"/>
                      <a:pt x="97155" y="121920"/>
                    </a:cubicBezTo>
                    <a:cubicBezTo>
                      <a:pt x="108585" y="129540"/>
                      <a:pt x="124778" y="136207"/>
                      <a:pt x="145733" y="142875"/>
                    </a:cubicBezTo>
                    <a:cubicBezTo>
                      <a:pt x="185738" y="155257"/>
                      <a:pt x="214313" y="169545"/>
                      <a:pt x="232410" y="187642"/>
                    </a:cubicBezTo>
                    <a:cubicBezTo>
                      <a:pt x="250508" y="205740"/>
                      <a:pt x="260033" y="227647"/>
                      <a:pt x="260033" y="253365"/>
                    </a:cubicBezTo>
                    <a:cubicBezTo>
                      <a:pt x="260033" y="282892"/>
                      <a:pt x="248603" y="305752"/>
                      <a:pt x="226695" y="321945"/>
                    </a:cubicBezTo>
                    <a:cubicBezTo>
                      <a:pt x="204788" y="338138"/>
                      <a:pt x="174308" y="346710"/>
                      <a:pt x="137160" y="346710"/>
                    </a:cubicBezTo>
                    <a:cubicBezTo>
                      <a:pt x="111443" y="346710"/>
                      <a:pt x="87630" y="341947"/>
                      <a:pt x="65723" y="332422"/>
                    </a:cubicBezTo>
                    <a:cubicBezTo>
                      <a:pt x="44768" y="322897"/>
                      <a:pt x="27623" y="309563"/>
                      <a:pt x="17145" y="293370"/>
                    </a:cubicBezTo>
                    <a:cubicBezTo>
                      <a:pt x="5715" y="277177"/>
                      <a:pt x="0" y="257175"/>
                      <a:pt x="0" y="236220"/>
                    </a:cubicBezTo>
                    <a:lnTo>
                      <a:pt x="69533" y="236220"/>
                    </a:lnTo>
                    <a:cubicBezTo>
                      <a:pt x="69533" y="273367"/>
                      <a:pt x="91440" y="292417"/>
                      <a:pt x="136208" y="292417"/>
                    </a:cubicBezTo>
                    <a:cubicBezTo>
                      <a:pt x="152400" y="292417"/>
                      <a:pt x="165735" y="288607"/>
                      <a:pt x="175260" y="281940"/>
                    </a:cubicBezTo>
                    <a:cubicBezTo>
                      <a:pt x="185738" y="275272"/>
                      <a:pt x="190500" y="265747"/>
                      <a:pt x="190500" y="2533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1" name="Graphic 98">
              <a:extLst>
                <a:ext uri="{FF2B5EF4-FFF2-40B4-BE49-F238E27FC236}">
                  <a16:creationId xmlns:a16="http://schemas.microsoft.com/office/drawing/2014/main" id="{6BE25C65-C45D-5E8F-2849-E82EC9EAD921}"/>
                </a:ext>
              </a:extLst>
            </p:cNvPr>
            <p:cNvGrpSpPr/>
            <p:nvPr/>
          </p:nvGrpSpPr>
          <p:grpSpPr>
            <a:xfrm>
              <a:off x="4700587" y="1650578"/>
              <a:ext cx="5859779" cy="1288835"/>
              <a:chOff x="4700587" y="1650578"/>
              <a:chExt cx="5859779" cy="1288835"/>
            </a:xfrm>
            <a:grpFill/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DDBEF77-7113-1894-1E64-15AC76E930E1}"/>
                  </a:ext>
                </a:extLst>
              </p:cNvPr>
              <p:cNvSpPr/>
              <p:nvPr/>
            </p:nvSpPr>
            <p:spPr>
              <a:xfrm>
                <a:off x="4700587" y="1650682"/>
                <a:ext cx="479107" cy="543877"/>
              </a:xfrm>
              <a:custGeom>
                <a:avLst/>
                <a:gdLst>
                  <a:gd name="connsiteX0" fmla="*/ 239078 w 479107"/>
                  <a:gd name="connsiteY0" fmla="*/ 543877 h 543877"/>
                  <a:gd name="connsiteX1" fmla="*/ 141922 w 479107"/>
                  <a:gd name="connsiteY1" fmla="*/ 523875 h 543877"/>
                  <a:gd name="connsiteX2" fmla="*/ 65722 w 479107"/>
                  <a:gd name="connsiteY2" fmla="*/ 467677 h 543877"/>
                  <a:gd name="connsiteX3" fmla="*/ 17145 w 479107"/>
                  <a:gd name="connsiteY3" fmla="*/ 382905 h 543877"/>
                  <a:gd name="connsiteX4" fmla="*/ 0 w 479107"/>
                  <a:gd name="connsiteY4" fmla="*/ 276225 h 543877"/>
                  <a:gd name="connsiteX5" fmla="*/ 0 w 479107"/>
                  <a:gd name="connsiteY5" fmla="*/ 268605 h 543877"/>
                  <a:gd name="connsiteX6" fmla="*/ 17145 w 479107"/>
                  <a:gd name="connsiteY6" fmla="*/ 161925 h 543877"/>
                  <a:gd name="connsiteX7" fmla="*/ 65722 w 479107"/>
                  <a:gd name="connsiteY7" fmla="*/ 76200 h 543877"/>
                  <a:gd name="connsiteX8" fmla="*/ 140970 w 479107"/>
                  <a:gd name="connsiteY8" fmla="*/ 20002 h 543877"/>
                  <a:gd name="connsiteX9" fmla="*/ 238125 w 479107"/>
                  <a:gd name="connsiteY9" fmla="*/ 0 h 543877"/>
                  <a:gd name="connsiteX10" fmla="*/ 336232 w 479107"/>
                  <a:gd name="connsiteY10" fmla="*/ 20002 h 543877"/>
                  <a:gd name="connsiteX11" fmla="*/ 412432 w 479107"/>
                  <a:gd name="connsiteY11" fmla="*/ 76200 h 543877"/>
                  <a:gd name="connsiteX12" fmla="*/ 461963 w 479107"/>
                  <a:gd name="connsiteY12" fmla="*/ 161925 h 543877"/>
                  <a:gd name="connsiteX13" fmla="*/ 479107 w 479107"/>
                  <a:gd name="connsiteY13" fmla="*/ 268605 h 543877"/>
                  <a:gd name="connsiteX14" fmla="*/ 479107 w 479107"/>
                  <a:gd name="connsiteY14" fmla="*/ 276225 h 543877"/>
                  <a:gd name="connsiteX15" fmla="*/ 461963 w 479107"/>
                  <a:gd name="connsiteY15" fmla="*/ 382905 h 543877"/>
                  <a:gd name="connsiteX16" fmla="*/ 412432 w 479107"/>
                  <a:gd name="connsiteY16" fmla="*/ 467677 h 543877"/>
                  <a:gd name="connsiteX17" fmla="*/ 336232 w 479107"/>
                  <a:gd name="connsiteY17" fmla="*/ 523875 h 543877"/>
                  <a:gd name="connsiteX18" fmla="*/ 239078 w 479107"/>
                  <a:gd name="connsiteY18" fmla="*/ 543877 h 543877"/>
                  <a:gd name="connsiteX19" fmla="*/ 239078 w 479107"/>
                  <a:gd name="connsiteY19" fmla="*/ 461010 h 543877"/>
                  <a:gd name="connsiteX20" fmla="*/ 314325 w 479107"/>
                  <a:gd name="connsiteY20" fmla="*/ 438150 h 543877"/>
                  <a:gd name="connsiteX21" fmla="*/ 359093 w 479107"/>
                  <a:gd name="connsiteY21" fmla="*/ 373380 h 543877"/>
                  <a:gd name="connsiteX22" fmla="*/ 374332 w 479107"/>
                  <a:gd name="connsiteY22" fmla="*/ 276225 h 543877"/>
                  <a:gd name="connsiteX23" fmla="*/ 374332 w 479107"/>
                  <a:gd name="connsiteY23" fmla="*/ 267652 h 543877"/>
                  <a:gd name="connsiteX24" fmla="*/ 359093 w 479107"/>
                  <a:gd name="connsiteY24" fmla="*/ 171450 h 543877"/>
                  <a:gd name="connsiteX25" fmla="*/ 313372 w 479107"/>
                  <a:gd name="connsiteY25" fmla="*/ 106680 h 543877"/>
                  <a:gd name="connsiteX26" fmla="*/ 239078 w 479107"/>
                  <a:gd name="connsiteY26" fmla="*/ 83820 h 543877"/>
                  <a:gd name="connsiteX27" fmla="*/ 164782 w 479107"/>
                  <a:gd name="connsiteY27" fmla="*/ 106680 h 543877"/>
                  <a:gd name="connsiteX28" fmla="*/ 120968 w 479107"/>
                  <a:gd name="connsiteY28" fmla="*/ 171450 h 543877"/>
                  <a:gd name="connsiteX29" fmla="*/ 106680 w 479107"/>
                  <a:gd name="connsiteY29" fmla="*/ 268605 h 543877"/>
                  <a:gd name="connsiteX30" fmla="*/ 106680 w 479107"/>
                  <a:gd name="connsiteY30" fmla="*/ 277177 h 543877"/>
                  <a:gd name="connsiteX31" fmla="*/ 120968 w 479107"/>
                  <a:gd name="connsiteY31" fmla="*/ 374333 h 543877"/>
                  <a:gd name="connsiteX32" fmla="*/ 165735 w 479107"/>
                  <a:gd name="connsiteY32" fmla="*/ 439102 h 543877"/>
                  <a:gd name="connsiteX33" fmla="*/ 239078 w 479107"/>
                  <a:gd name="connsiteY33" fmla="*/ 461010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79107" h="543877">
                    <a:moveTo>
                      <a:pt x="239078" y="543877"/>
                    </a:moveTo>
                    <a:cubicBezTo>
                      <a:pt x="203835" y="543877"/>
                      <a:pt x="170497" y="537210"/>
                      <a:pt x="141922" y="523875"/>
                    </a:cubicBezTo>
                    <a:cubicBezTo>
                      <a:pt x="112395" y="510540"/>
                      <a:pt x="87630" y="491490"/>
                      <a:pt x="65722" y="467677"/>
                    </a:cubicBezTo>
                    <a:cubicBezTo>
                      <a:pt x="44768" y="443865"/>
                      <a:pt x="28575" y="415290"/>
                      <a:pt x="17145" y="382905"/>
                    </a:cubicBezTo>
                    <a:cubicBezTo>
                      <a:pt x="5715" y="350520"/>
                      <a:pt x="0" y="314325"/>
                      <a:pt x="0" y="276225"/>
                    </a:cubicBezTo>
                    <a:lnTo>
                      <a:pt x="0" y="268605"/>
                    </a:lnTo>
                    <a:cubicBezTo>
                      <a:pt x="0" y="229552"/>
                      <a:pt x="5715" y="194310"/>
                      <a:pt x="17145" y="161925"/>
                    </a:cubicBezTo>
                    <a:cubicBezTo>
                      <a:pt x="28575" y="129540"/>
                      <a:pt x="44768" y="100965"/>
                      <a:pt x="65722" y="76200"/>
                    </a:cubicBezTo>
                    <a:cubicBezTo>
                      <a:pt x="86678" y="52388"/>
                      <a:pt x="112395" y="33338"/>
                      <a:pt x="140970" y="20002"/>
                    </a:cubicBezTo>
                    <a:cubicBezTo>
                      <a:pt x="170497" y="6667"/>
                      <a:pt x="202882" y="0"/>
                      <a:pt x="238125" y="0"/>
                    </a:cubicBezTo>
                    <a:cubicBezTo>
                      <a:pt x="274320" y="0"/>
                      <a:pt x="306705" y="6667"/>
                      <a:pt x="336232" y="20002"/>
                    </a:cubicBezTo>
                    <a:cubicBezTo>
                      <a:pt x="365760" y="33338"/>
                      <a:pt x="391478" y="52388"/>
                      <a:pt x="412432" y="76200"/>
                    </a:cubicBezTo>
                    <a:cubicBezTo>
                      <a:pt x="433388" y="100013"/>
                      <a:pt x="450532" y="128588"/>
                      <a:pt x="461963" y="161925"/>
                    </a:cubicBezTo>
                    <a:cubicBezTo>
                      <a:pt x="473393" y="194310"/>
                      <a:pt x="479107" y="230505"/>
                      <a:pt x="479107" y="268605"/>
                    </a:cubicBezTo>
                    <a:lnTo>
                      <a:pt x="479107" y="276225"/>
                    </a:lnTo>
                    <a:cubicBezTo>
                      <a:pt x="479107" y="315277"/>
                      <a:pt x="473393" y="350520"/>
                      <a:pt x="461963" y="382905"/>
                    </a:cubicBezTo>
                    <a:cubicBezTo>
                      <a:pt x="450532" y="415290"/>
                      <a:pt x="434340" y="443865"/>
                      <a:pt x="412432" y="467677"/>
                    </a:cubicBezTo>
                    <a:cubicBezTo>
                      <a:pt x="391478" y="491490"/>
                      <a:pt x="365760" y="510540"/>
                      <a:pt x="336232" y="523875"/>
                    </a:cubicBezTo>
                    <a:cubicBezTo>
                      <a:pt x="307657" y="537210"/>
                      <a:pt x="275272" y="543877"/>
                      <a:pt x="239078" y="543877"/>
                    </a:cubicBezTo>
                    <a:close/>
                    <a:moveTo>
                      <a:pt x="239078" y="461010"/>
                    </a:moveTo>
                    <a:cubicBezTo>
                      <a:pt x="269557" y="461010"/>
                      <a:pt x="294322" y="453390"/>
                      <a:pt x="314325" y="438150"/>
                    </a:cubicBezTo>
                    <a:cubicBezTo>
                      <a:pt x="334328" y="422910"/>
                      <a:pt x="349568" y="401002"/>
                      <a:pt x="359093" y="373380"/>
                    </a:cubicBezTo>
                    <a:cubicBezTo>
                      <a:pt x="369570" y="345758"/>
                      <a:pt x="374332" y="313372"/>
                      <a:pt x="374332" y="276225"/>
                    </a:cubicBezTo>
                    <a:lnTo>
                      <a:pt x="374332" y="267652"/>
                    </a:lnTo>
                    <a:cubicBezTo>
                      <a:pt x="374332" y="231458"/>
                      <a:pt x="369570" y="199072"/>
                      <a:pt x="359093" y="171450"/>
                    </a:cubicBezTo>
                    <a:cubicBezTo>
                      <a:pt x="348615" y="143827"/>
                      <a:pt x="333375" y="121920"/>
                      <a:pt x="313372" y="106680"/>
                    </a:cubicBezTo>
                    <a:cubicBezTo>
                      <a:pt x="293370" y="91440"/>
                      <a:pt x="268605" y="83820"/>
                      <a:pt x="239078" y="83820"/>
                    </a:cubicBezTo>
                    <a:cubicBezTo>
                      <a:pt x="209550" y="83820"/>
                      <a:pt x="184785" y="91440"/>
                      <a:pt x="164782" y="106680"/>
                    </a:cubicBezTo>
                    <a:cubicBezTo>
                      <a:pt x="144780" y="121920"/>
                      <a:pt x="130493" y="143827"/>
                      <a:pt x="120968" y="171450"/>
                    </a:cubicBezTo>
                    <a:cubicBezTo>
                      <a:pt x="111443" y="199072"/>
                      <a:pt x="106680" y="231458"/>
                      <a:pt x="106680" y="268605"/>
                    </a:cubicBezTo>
                    <a:lnTo>
                      <a:pt x="106680" y="277177"/>
                    </a:lnTo>
                    <a:cubicBezTo>
                      <a:pt x="106680" y="314325"/>
                      <a:pt x="111443" y="346710"/>
                      <a:pt x="120968" y="374333"/>
                    </a:cubicBezTo>
                    <a:cubicBezTo>
                      <a:pt x="130493" y="401955"/>
                      <a:pt x="145732" y="423863"/>
                      <a:pt x="165735" y="439102"/>
                    </a:cubicBezTo>
                    <a:cubicBezTo>
                      <a:pt x="184785" y="453390"/>
                      <a:pt x="209550" y="461010"/>
                      <a:pt x="239078" y="461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EC69001-570A-6552-BBA4-C235459AF330}"/>
                  </a:ext>
                </a:extLst>
              </p:cNvPr>
              <p:cNvSpPr/>
              <p:nvPr/>
            </p:nvSpPr>
            <p:spPr>
              <a:xfrm>
                <a:off x="5223509" y="1658302"/>
                <a:ext cx="421957" cy="529589"/>
              </a:xfrm>
              <a:custGeom>
                <a:avLst/>
                <a:gdLst>
                  <a:gd name="connsiteX0" fmla="*/ 0 w 421957"/>
                  <a:gd name="connsiteY0" fmla="*/ 528638 h 529589"/>
                  <a:gd name="connsiteX1" fmla="*/ 0 w 421957"/>
                  <a:gd name="connsiteY1" fmla="*/ 464820 h 529589"/>
                  <a:gd name="connsiteX2" fmla="*/ 56197 w 421957"/>
                  <a:gd name="connsiteY2" fmla="*/ 454342 h 529589"/>
                  <a:gd name="connsiteX3" fmla="*/ 56197 w 421957"/>
                  <a:gd name="connsiteY3" fmla="*/ 74295 h 529589"/>
                  <a:gd name="connsiteX4" fmla="*/ 0 w 421957"/>
                  <a:gd name="connsiteY4" fmla="*/ 63817 h 529589"/>
                  <a:gd name="connsiteX5" fmla="*/ 0 w 421957"/>
                  <a:gd name="connsiteY5" fmla="*/ 0 h 529589"/>
                  <a:gd name="connsiteX6" fmla="*/ 421958 w 421957"/>
                  <a:gd name="connsiteY6" fmla="*/ 0 h 529589"/>
                  <a:gd name="connsiteX7" fmla="*/ 421958 w 421957"/>
                  <a:gd name="connsiteY7" fmla="*/ 144780 h 529589"/>
                  <a:gd name="connsiteX8" fmla="*/ 340042 w 421957"/>
                  <a:gd name="connsiteY8" fmla="*/ 144780 h 529589"/>
                  <a:gd name="connsiteX9" fmla="*/ 335280 w 421957"/>
                  <a:gd name="connsiteY9" fmla="*/ 81915 h 529589"/>
                  <a:gd name="connsiteX10" fmla="*/ 162878 w 421957"/>
                  <a:gd name="connsiteY10" fmla="*/ 81915 h 529589"/>
                  <a:gd name="connsiteX11" fmla="*/ 162878 w 421957"/>
                  <a:gd name="connsiteY11" fmla="*/ 227647 h 529589"/>
                  <a:gd name="connsiteX12" fmla="*/ 348615 w 421957"/>
                  <a:gd name="connsiteY12" fmla="*/ 227647 h 529589"/>
                  <a:gd name="connsiteX13" fmla="*/ 348615 w 421957"/>
                  <a:gd name="connsiteY13" fmla="*/ 309563 h 529589"/>
                  <a:gd name="connsiteX14" fmla="*/ 162878 w 421957"/>
                  <a:gd name="connsiteY14" fmla="*/ 309563 h 529589"/>
                  <a:gd name="connsiteX15" fmla="*/ 162878 w 421957"/>
                  <a:gd name="connsiteY15" fmla="*/ 455295 h 529589"/>
                  <a:gd name="connsiteX16" fmla="*/ 220028 w 421957"/>
                  <a:gd name="connsiteY16" fmla="*/ 465772 h 529589"/>
                  <a:gd name="connsiteX17" fmla="*/ 220028 w 421957"/>
                  <a:gd name="connsiteY17" fmla="*/ 529590 h 529589"/>
                  <a:gd name="connsiteX18" fmla="*/ 0 w 421957"/>
                  <a:gd name="connsiteY18" fmla="*/ 529590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21957" h="529589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421958" y="0"/>
                    </a:lnTo>
                    <a:lnTo>
                      <a:pt x="421958" y="144780"/>
                    </a:lnTo>
                    <a:lnTo>
                      <a:pt x="340042" y="144780"/>
                    </a:lnTo>
                    <a:lnTo>
                      <a:pt x="335280" y="81915"/>
                    </a:lnTo>
                    <a:lnTo>
                      <a:pt x="162878" y="81915"/>
                    </a:lnTo>
                    <a:lnTo>
                      <a:pt x="162878" y="227647"/>
                    </a:lnTo>
                    <a:lnTo>
                      <a:pt x="348615" y="227647"/>
                    </a:lnTo>
                    <a:lnTo>
                      <a:pt x="348615" y="309563"/>
                    </a:lnTo>
                    <a:lnTo>
                      <a:pt x="162878" y="309563"/>
                    </a:lnTo>
                    <a:lnTo>
                      <a:pt x="162878" y="455295"/>
                    </a:lnTo>
                    <a:lnTo>
                      <a:pt x="220028" y="465772"/>
                    </a:lnTo>
                    <a:lnTo>
                      <a:pt x="220028" y="529590"/>
                    </a:lnTo>
                    <a:lnTo>
                      <a:pt x="0" y="5295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FE208BA7-6237-F787-77A1-46E2979C1272}"/>
                  </a:ext>
                </a:extLst>
              </p:cNvPr>
              <p:cNvSpPr/>
              <p:nvPr/>
            </p:nvSpPr>
            <p:spPr>
              <a:xfrm>
                <a:off x="5860732" y="1658302"/>
                <a:ext cx="535305" cy="536257"/>
              </a:xfrm>
              <a:custGeom>
                <a:avLst/>
                <a:gdLst>
                  <a:gd name="connsiteX0" fmla="*/ 267653 w 535305"/>
                  <a:gd name="connsiteY0" fmla="*/ 536257 h 536257"/>
                  <a:gd name="connsiteX1" fmla="*/ 157163 w 535305"/>
                  <a:gd name="connsiteY1" fmla="*/ 514350 h 536257"/>
                  <a:gd name="connsiteX2" fmla="*/ 82868 w 535305"/>
                  <a:gd name="connsiteY2" fmla="*/ 451485 h 536257"/>
                  <a:gd name="connsiteX3" fmla="*/ 56198 w 535305"/>
                  <a:gd name="connsiteY3" fmla="*/ 350520 h 536257"/>
                  <a:gd name="connsiteX4" fmla="*/ 56198 w 535305"/>
                  <a:gd name="connsiteY4" fmla="*/ 74295 h 536257"/>
                  <a:gd name="connsiteX5" fmla="*/ 0 w 535305"/>
                  <a:gd name="connsiteY5" fmla="*/ 63817 h 536257"/>
                  <a:gd name="connsiteX6" fmla="*/ 0 w 535305"/>
                  <a:gd name="connsiteY6" fmla="*/ 0 h 536257"/>
                  <a:gd name="connsiteX7" fmla="*/ 219075 w 535305"/>
                  <a:gd name="connsiteY7" fmla="*/ 0 h 536257"/>
                  <a:gd name="connsiteX8" fmla="*/ 219075 w 535305"/>
                  <a:gd name="connsiteY8" fmla="*/ 63817 h 536257"/>
                  <a:gd name="connsiteX9" fmla="*/ 161925 w 535305"/>
                  <a:gd name="connsiteY9" fmla="*/ 74295 h 536257"/>
                  <a:gd name="connsiteX10" fmla="*/ 161925 w 535305"/>
                  <a:gd name="connsiteY10" fmla="*/ 350520 h 536257"/>
                  <a:gd name="connsiteX11" fmla="*/ 174307 w 535305"/>
                  <a:gd name="connsiteY11" fmla="*/ 408622 h 536257"/>
                  <a:gd name="connsiteX12" fmla="*/ 210503 w 535305"/>
                  <a:gd name="connsiteY12" fmla="*/ 442913 h 536257"/>
                  <a:gd name="connsiteX13" fmla="*/ 266700 w 535305"/>
                  <a:gd name="connsiteY13" fmla="*/ 454342 h 536257"/>
                  <a:gd name="connsiteX14" fmla="*/ 323850 w 535305"/>
                  <a:gd name="connsiteY14" fmla="*/ 442913 h 536257"/>
                  <a:gd name="connsiteX15" fmla="*/ 360045 w 535305"/>
                  <a:gd name="connsiteY15" fmla="*/ 408622 h 536257"/>
                  <a:gd name="connsiteX16" fmla="*/ 372428 w 535305"/>
                  <a:gd name="connsiteY16" fmla="*/ 350520 h 536257"/>
                  <a:gd name="connsiteX17" fmla="*/ 372428 w 535305"/>
                  <a:gd name="connsiteY17" fmla="*/ 74295 h 536257"/>
                  <a:gd name="connsiteX18" fmla="*/ 316230 w 535305"/>
                  <a:gd name="connsiteY18" fmla="*/ 63817 h 536257"/>
                  <a:gd name="connsiteX19" fmla="*/ 316230 w 535305"/>
                  <a:gd name="connsiteY19" fmla="*/ 0 h 536257"/>
                  <a:gd name="connsiteX20" fmla="*/ 535305 w 535305"/>
                  <a:gd name="connsiteY20" fmla="*/ 0 h 536257"/>
                  <a:gd name="connsiteX21" fmla="*/ 535305 w 535305"/>
                  <a:gd name="connsiteY21" fmla="*/ 63817 h 536257"/>
                  <a:gd name="connsiteX22" fmla="*/ 478155 w 535305"/>
                  <a:gd name="connsiteY22" fmla="*/ 74295 h 536257"/>
                  <a:gd name="connsiteX23" fmla="*/ 478155 w 535305"/>
                  <a:gd name="connsiteY23" fmla="*/ 350520 h 536257"/>
                  <a:gd name="connsiteX24" fmla="*/ 451485 w 535305"/>
                  <a:gd name="connsiteY24" fmla="*/ 451485 h 536257"/>
                  <a:gd name="connsiteX25" fmla="*/ 377190 w 535305"/>
                  <a:gd name="connsiteY25" fmla="*/ 514350 h 536257"/>
                  <a:gd name="connsiteX26" fmla="*/ 267653 w 535305"/>
                  <a:gd name="connsiteY26" fmla="*/ 536257 h 536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5305" h="536257">
                    <a:moveTo>
                      <a:pt x="267653" y="536257"/>
                    </a:moveTo>
                    <a:cubicBezTo>
                      <a:pt x="225743" y="536257"/>
                      <a:pt x="188595" y="528638"/>
                      <a:pt x="157163" y="514350"/>
                    </a:cubicBezTo>
                    <a:cubicBezTo>
                      <a:pt x="125730" y="500063"/>
                      <a:pt x="100013" y="479107"/>
                      <a:pt x="82868" y="451485"/>
                    </a:cubicBezTo>
                    <a:cubicBezTo>
                      <a:pt x="64770" y="423863"/>
                      <a:pt x="56198" y="390525"/>
                      <a:pt x="56198" y="350520"/>
                    </a:cubicBez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1925" y="74295"/>
                    </a:lnTo>
                    <a:lnTo>
                      <a:pt x="161925" y="350520"/>
                    </a:lnTo>
                    <a:cubicBezTo>
                      <a:pt x="161925" y="373380"/>
                      <a:pt x="165735" y="393382"/>
                      <a:pt x="174307" y="408622"/>
                    </a:cubicBezTo>
                    <a:cubicBezTo>
                      <a:pt x="182880" y="423863"/>
                      <a:pt x="195263" y="435292"/>
                      <a:pt x="210503" y="442913"/>
                    </a:cubicBezTo>
                    <a:cubicBezTo>
                      <a:pt x="226695" y="450532"/>
                      <a:pt x="244793" y="454342"/>
                      <a:pt x="266700" y="454342"/>
                    </a:cubicBezTo>
                    <a:cubicBezTo>
                      <a:pt x="288607" y="454342"/>
                      <a:pt x="307657" y="450532"/>
                      <a:pt x="323850" y="442913"/>
                    </a:cubicBezTo>
                    <a:cubicBezTo>
                      <a:pt x="340043" y="435292"/>
                      <a:pt x="351473" y="423863"/>
                      <a:pt x="360045" y="408622"/>
                    </a:cubicBezTo>
                    <a:cubicBezTo>
                      <a:pt x="368618" y="393382"/>
                      <a:pt x="372428" y="373380"/>
                      <a:pt x="372428" y="350520"/>
                    </a:cubicBezTo>
                    <a:lnTo>
                      <a:pt x="372428" y="74295"/>
                    </a:lnTo>
                    <a:lnTo>
                      <a:pt x="316230" y="63817"/>
                    </a:lnTo>
                    <a:lnTo>
                      <a:pt x="316230" y="0"/>
                    </a:lnTo>
                    <a:lnTo>
                      <a:pt x="535305" y="0"/>
                    </a:lnTo>
                    <a:lnTo>
                      <a:pt x="535305" y="63817"/>
                    </a:lnTo>
                    <a:lnTo>
                      <a:pt x="478155" y="74295"/>
                    </a:lnTo>
                    <a:lnTo>
                      <a:pt x="478155" y="350520"/>
                    </a:lnTo>
                    <a:cubicBezTo>
                      <a:pt x="478155" y="390525"/>
                      <a:pt x="469582" y="423863"/>
                      <a:pt x="451485" y="451485"/>
                    </a:cubicBezTo>
                    <a:cubicBezTo>
                      <a:pt x="433388" y="479107"/>
                      <a:pt x="408623" y="500063"/>
                      <a:pt x="377190" y="514350"/>
                    </a:cubicBezTo>
                    <a:cubicBezTo>
                      <a:pt x="346710" y="528638"/>
                      <a:pt x="309563" y="536257"/>
                      <a:pt x="267653" y="536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433AC0B-8693-9F6A-9B37-37770A3B87F1}"/>
                  </a:ext>
                </a:extLst>
              </p:cNvPr>
              <p:cNvSpPr/>
              <p:nvPr/>
            </p:nvSpPr>
            <p:spPr>
              <a:xfrm>
                <a:off x="6432232" y="1658302"/>
                <a:ext cx="548640" cy="529589"/>
              </a:xfrm>
              <a:custGeom>
                <a:avLst/>
                <a:gdLst>
                  <a:gd name="connsiteX0" fmla="*/ 0 w 548640"/>
                  <a:gd name="connsiteY0" fmla="*/ 528638 h 529589"/>
                  <a:gd name="connsiteX1" fmla="*/ 0 w 548640"/>
                  <a:gd name="connsiteY1" fmla="*/ 464820 h 529589"/>
                  <a:gd name="connsiteX2" fmla="*/ 56198 w 548640"/>
                  <a:gd name="connsiteY2" fmla="*/ 454342 h 529589"/>
                  <a:gd name="connsiteX3" fmla="*/ 56198 w 548640"/>
                  <a:gd name="connsiteY3" fmla="*/ 74295 h 529589"/>
                  <a:gd name="connsiteX4" fmla="*/ 0 w 548640"/>
                  <a:gd name="connsiteY4" fmla="*/ 63817 h 529589"/>
                  <a:gd name="connsiteX5" fmla="*/ 0 w 548640"/>
                  <a:gd name="connsiteY5" fmla="*/ 0 h 529589"/>
                  <a:gd name="connsiteX6" fmla="*/ 56198 w 548640"/>
                  <a:gd name="connsiteY6" fmla="*/ 0 h 529589"/>
                  <a:gd name="connsiteX7" fmla="*/ 163830 w 548640"/>
                  <a:gd name="connsiteY7" fmla="*/ 0 h 529589"/>
                  <a:gd name="connsiteX8" fmla="*/ 394335 w 548640"/>
                  <a:gd name="connsiteY8" fmla="*/ 367665 h 529589"/>
                  <a:gd name="connsiteX9" fmla="*/ 396240 w 548640"/>
                  <a:gd name="connsiteY9" fmla="*/ 367665 h 529589"/>
                  <a:gd name="connsiteX10" fmla="*/ 396240 w 548640"/>
                  <a:gd name="connsiteY10" fmla="*/ 75247 h 529589"/>
                  <a:gd name="connsiteX11" fmla="*/ 328613 w 548640"/>
                  <a:gd name="connsiteY11" fmla="*/ 64770 h 529589"/>
                  <a:gd name="connsiteX12" fmla="*/ 328613 w 548640"/>
                  <a:gd name="connsiteY12" fmla="*/ 952 h 529589"/>
                  <a:gd name="connsiteX13" fmla="*/ 491490 w 548640"/>
                  <a:gd name="connsiteY13" fmla="*/ 952 h 529589"/>
                  <a:gd name="connsiteX14" fmla="*/ 548640 w 548640"/>
                  <a:gd name="connsiteY14" fmla="*/ 952 h 529589"/>
                  <a:gd name="connsiteX15" fmla="*/ 548640 w 548640"/>
                  <a:gd name="connsiteY15" fmla="*/ 64770 h 529589"/>
                  <a:gd name="connsiteX16" fmla="*/ 491490 w 548640"/>
                  <a:gd name="connsiteY16" fmla="*/ 75247 h 529589"/>
                  <a:gd name="connsiteX17" fmla="*/ 491490 w 548640"/>
                  <a:gd name="connsiteY17" fmla="*/ 529590 h 529589"/>
                  <a:gd name="connsiteX18" fmla="*/ 388620 w 548640"/>
                  <a:gd name="connsiteY18" fmla="*/ 529590 h 529589"/>
                  <a:gd name="connsiteX19" fmla="*/ 152400 w 548640"/>
                  <a:gd name="connsiteY19" fmla="*/ 165735 h 529589"/>
                  <a:gd name="connsiteX20" fmla="*/ 150495 w 548640"/>
                  <a:gd name="connsiteY20" fmla="*/ 165735 h 529589"/>
                  <a:gd name="connsiteX21" fmla="*/ 150495 w 548640"/>
                  <a:gd name="connsiteY21" fmla="*/ 454342 h 529589"/>
                  <a:gd name="connsiteX22" fmla="*/ 218123 w 548640"/>
                  <a:gd name="connsiteY22" fmla="*/ 464820 h 529589"/>
                  <a:gd name="connsiteX23" fmla="*/ 218123 w 548640"/>
                  <a:gd name="connsiteY23" fmla="*/ 528638 h 529589"/>
                  <a:gd name="connsiteX24" fmla="*/ 0 w 548640"/>
                  <a:gd name="connsiteY24" fmla="*/ 528638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8640" h="529589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56198" y="0"/>
                    </a:lnTo>
                    <a:lnTo>
                      <a:pt x="163830" y="0"/>
                    </a:lnTo>
                    <a:lnTo>
                      <a:pt x="394335" y="367665"/>
                    </a:lnTo>
                    <a:lnTo>
                      <a:pt x="396240" y="367665"/>
                    </a:lnTo>
                    <a:lnTo>
                      <a:pt x="396240" y="75247"/>
                    </a:lnTo>
                    <a:lnTo>
                      <a:pt x="328613" y="64770"/>
                    </a:lnTo>
                    <a:lnTo>
                      <a:pt x="328613" y="952"/>
                    </a:lnTo>
                    <a:lnTo>
                      <a:pt x="491490" y="952"/>
                    </a:lnTo>
                    <a:lnTo>
                      <a:pt x="548640" y="952"/>
                    </a:lnTo>
                    <a:lnTo>
                      <a:pt x="548640" y="64770"/>
                    </a:lnTo>
                    <a:lnTo>
                      <a:pt x="491490" y="75247"/>
                    </a:lnTo>
                    <a:lnTo>
                      <a:pt x="491490" y="529590"/>
                    </a:lnTo>
                    <a:lnTo>
                      <a:pt x="388620" y="529590"/>
                    </a:lnTo>
                    <a:lnTo>
                      <a:pt x="152400" y="165735"/>
                    </a:lnTo>
                    <a:lnTo>
                      <a:pt x="150495" y="165735"/>
                    </a:lnTo>
                    <a:lnTo>
                      <a:pt x="150495" y="454342"/>
                    </a:lnTo>
                    <a:lnTo>
                      <a:pt x="218123" y="464820"/>
                    </a:lnTo>
                    <a:lnTo>
                      <a:pt x="218123" y="528638"/>
                    </a:lnTo>
                    <a:lnTo>
                      <a:pt x="0" y="52863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F1BBD98-B9A5-5D82-045B-DF06292A6B50}"/>
                  </a:ext>
                </a:extLst>
              </p:cNvPr>
              <p:cNvSpPr/>
              <p:nvPr/>
            </p:nvSpPr>
            <p:spPr>
              <a:xfrm>
                <a:off x="7015162" y="1658302"/>
                <a:ext cx="219075" cy="528637"/>
              </a:xfrm>
              <a:custGeom>
                <a:avLst/>
                <a:gdLst>
                  <a:gd name="connsiteX0" fmla="*/ 0 w 219075"/>
                  <a:gd name="connsiteY0" fmla="*/ 528638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7 w 219075"/>
                  <a:gd name="connsiteY8" fmla="*/ 74295 h 528637"/>
                  <a:gd name="connsiteX9" fmla="*/ 162877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8 h 528637"/>
                  <a:gd name="connsiteX12" fmla="*/ 0 w 219075"/>
                  <a:gd name="connsiteY12" fmla="*/ 528638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7" y="74295"/>
                    </a:lnTo>
                    <a:lnTo>
                      <a:pt x="162877" y="454342"/>
                    </a:lnTo>
                    <a:lnTo>
                      <a:pt x="219075" y="464820"/>
                    </a:lnTo>
                    <a:lnTo>
                      <a:pt x="219075" y="528638"/>
                    </a:lnTo>
                    <a:lnTo>
                      <a:pt x="0" y="52863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D964CEFA-8CE4-88CA-47BB-DDCCCD0CC53C}"/>
                  </a:ext>
                </a:extLst>
              </p:cNvPr>
              <p:cNvSpPr/>
              <p:nvPr/>
            </p:nvSpPr>
            <p:spPr>
              <a:xfrm>
                <a:off x="7266622" y="1657349"/>
                <a:ext cx="534352" cy="529590"/>
              </a:xfrm>
              <a:custGeom>
                <a:avLst/>
                <a:gdLst>
                  <a:gd name="connsiteX0" fmla="*/ 218122 w 534352"/>
                  <a:gd name="connsiteY0" fmla="*/ 529590 h 529590"/>
                  <a:gd name="connsiteX1" fmla="*/ 47625 w 534352"/>
                  <a:gd name="connsiteY1" fmla="*/ 69533 h 529590"/>
                  <a:gd name="connsiteX2" fmla="*/ 0 w 534352"/>
                  <a:gd name="connsiteY2" fmla="*/ 63817 h 529590"/>
                  <a:gd name="connsiteX3" fmla="*/ 0 w 534352"/>
                  <a:gd name="connsiteY3" fmla="*/ 0 h 529590"/>
                  <a:gd name="connsiteX4" fmla="*/ 210502 w 534352"/>
                  <a:gd name="connsiteY4" fmla="*/ 0 h 529590"/>
                  <a:gd name="connsiteX5" fmla="*/ 210502 w 534352"/>
                  <a:gd name="connsiteY5" fmla="*/ 63817 h 529590"/>
                  <a:gd name="connsiteX6" fmla="*/ 162877 w 534352"/>
                  <a:gd name="connsiteY6" fmla="*/ 71438 h 529590"/>
                  <a:gd name="connsiteX7" fmla="*/ 266700 w 534352"/>
                  <a:gd name="connsiteY7" fmla="*/ 383858 h 529590"/>
                  <a:gd name="connsiteX8" fmla="*/ 274320 w 534352"/>
                  <a:gd name="connsiteY8" fmla="*/ 413385 h 529590"/>
                  <a:gd name="connsiteX9" fmla="*/ 276225 w 534352"/>
                  <a:gd name="connsiteY9" fmla="*/ 413385 h 529590"/>
                  <a:gd name="connsiteX10" fmla="*/ 283845 w 534352"/>
                  <a:gd name="connsiteY10" fmla="*/ 384810 h 529590"/>
                  <a:gd name="connsiteX11" fmla="*/ 387667 w 534352"/>
                  <a:gd name="connsiteY11" fmla="*/ 71438 h 529590"/>
                  <a:gd name="connsiteX12" fmla="*/ 332422 w 534352"/>
                  <a:gd name="connsiteY12" fmla="*/ 63817 h 529590"/>
                  <a:gd name="connsiteX13" fmla="*/ 332422 w 534352"/>
                  <a:gd name="connsiteY13" fmla="*/ 0 h 529590"/>
                  <a:gd name="connsiteX14" fmla="*/ 534352 w 534352"/>
                  <a:gd name="connsiteY14" fmla="*/ 0 h 529590"/>
                  <a:gd name="connsiteX15" fmla="*/ 534352 w 534352"/>
                  <a:gd name="connsiteY15" fmla="*/ 63817 h 529590"/>
                  <a:gd name="connsiteX16" fmla="*/ 486727 w 534352"/>
                  <a:gd name="connsiteY16" fmla="*/ 69533 h 529590"/>
                  <a:gd name="connsiteX17" fmla="*/ 326707 w 534352"/>
                  <a:gd name="connsiteY17" fmla="*/ 529590 h 529590"/>
                  <a:gd name="connsiteX18" fmla="*/ 218122 w 534352"/>
                  <a:gd name="connsiteY18" fmla="*/ 529590 h 52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352" h="529590">
                    <a:moveTo>
                      <a:pt x="218122" y="529590"/>
                    </a:moveTo>
                    <a:lnTo>
                      <a:pt x="47625" y="69533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0502" y="0"/>
                    </a:lnTo>
                    <a:lnTo>
                      <a:pt x="210502" y="63817"/>
                    </a:lnTo>
                    <a:lnTo>
                      <a:pt x="162877" y="71438"/>
                    </a:lnTo>
                    <a:lnTo>
                      <a:pt x="266700" y="383858"/>
                    </a:lnTo>
                    <a:lnTo>
                      <a:pt x="274320" y="413385"/>
                    </a:lnTo>
                    <a:lnTo>
                      <a:pt x="276225" y="413385"/>
                    </a:lnTo>
                    <a:lnTo>
                      <a:pt x="283845" y="384810"/>
                    </a:lnTo>
                    <a:lnTo>
                      <a:pt x="387667" y="71438"/>
                    </a:lnTo>
                    <a:lnTo>
                      <a:pt x="332422" y="63817"/>
                    </a:lnTo>
                    <a:lnTo>
                      <a:pt x="332422" y="0"/>
                    </a:lnTo>
                    <a:lnTo>
                      <a:pt x="534352" y="0"/>
                    </a:lnTo>
                    <a:lnTo>
                      <a:pt x="534352" y="63817"/>
                    </a:lnTo>
                    <a:lnTo>
                      <a:pt x="486727" y="69533"/>
                    </a:lnTo>
                    <a:lnTo>
                      <a:pt x="326707" y="529590"/>
                    </a:lnTo>
                    <a:lnTo>
                      <a:pt x="218122" y="5295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3B15F8E-AB81-B4FE-31C2-9697846BF0C7}"/>
                  </a:ext>
                </a:extLst>
              </p:cNvPr>
              <p:cNvSpPr/>
              <p:nvPr/>
            </p:nvSpPr>
            <p:spPr>
              <a:xfrm>
                <a:off x="7833360" y="1658302"/>
                <a:ext cx="420052" cy="530542"/>
              </a:xfrm>
              <a:custGeom>
                <a:avLst/>
                <a:gdLst>
                  <a:gd name="connsiteX0" fmla="*/ 0 w 420052"/>
                  <a:gd name="connsiteY0" fmla="*/ 528638 h 530542"/>
                  <a:gd name="connsiteX1" fmla="*/ 0 w 420052"/>
                  <a:gd name="connsiteY1" fmla="*/ 464820 h 530542"/>
                  <a:gd name="connsiteX2" fmla="*/ 56197 w 420052"/>
                  <a:gd name="connsiteY2" fmla="*/ 454342 h 530542"/>
                  <a:gd name="connsiteX3" fmla="*/ 56197 w 420052"/>
                  <a:gd name="connsiteY3" fmla="*/ 74295 h 530542"/>
                  <a:gd name="connsiteX4" fmla="*/ 0 w 420052"/>
                  <a:gd name="connsiteY4" fmla="*/ 63817 h 530542"/>
                  <a:gd name="connsiteX5" fmla="*/ 0 w 420052"/>
                  <a:gd name="connsiteY5" fmla="*/ 0 h 530542"/>
                  <a:gd name="connsiteX6" fmla="*/ 411480 w 420052"/>
                  <a:gd name="connsiteY6" fmla="*/ 0 h 530542"/>
                  <a:gd name="connsiteX7" fmla="*/ 411480 w 420052"/>
                  <a:gd name="connsiteY7" fmla="*/ 142875 h 530542"/>
                  <a:gd name="connsiteX8" fmla="*/ 329565 w 420052"/>
                  <a:gd name="connsiteY8" fmla="*/ 142875 h 530542"/>
                  <a:gd name="connsiteX9" fmla="*/ 324802 w 420052"/>
                  <a:gd name="connsiteY9" fmla="*/ 81915 h 530542"/>
                  <a:gd name="connsiteX10" fmla="*/ 162877 w 420052"/>
                  <a:gd name="connsiteY10" fmla="*/ 81915 h 530542"/>
                  <a:gd name="connsiteX11" fmla="*/ 162877 w 420052"/>
                  <a:gd name="connsiteY11" fmla="*/ 215265 h 530542"/>
                  <a:gd name="connsiteX12" fmla="*/ 341947 w 420052"/>
                  <a:gd name="connsiteY12" fmla="*/ 215265 h 530542"/>
                  <a:gd name="connsiteX13" fmla="*/ 341947 w 420052"/>
                  <a:gd name="connsiteY13" fmla="*/ 297180 h 530542"/>
                  <a:gd name="connsiteX14" fmla="*/ 162877 w 420052"/>
                  <a:gd name="connsiteY14" fmla="*/ 297180 h 530542"/>
                  <a:gd name="connsiteX15" fmla="*/ 162877 w 420052"/>
                  <a:gd name="connsiteY15" fmla="*/ 448627 h 530542"/>
                  <a:gd name="connsiteX16" fmla="*/ 334327 w 420052"/>
                  <a:gd name="connsiteY16" fmla="*/ 448627 h 530542"/>
                  <a:gd name="connsiteX17" fmla="*/ 339090 w 420052"/>
                  <a:gd name="connsiteY17" fmla="*/ 385763 h 530542"/>
                  <a:gd name="connsiteX18" fmla="*/ 420052 w 420052"/>
                  <a:gd name="connsiteY18" fmla="*/ 385763 h 530542"/>
                  <a:gd name="connsiteX19" fmla="*/ 420052 w 420052"/>
                  <a:gd name="connsiteY19" fmla="*/ 530543 h 530542"/>
                  <a:gd name="connsiteX20" fmla="*/ 0 w 420052"/>
                  <a:gd name="connsiteY20" fmla="*/ 530543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052" h="530542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411480" y="0"/>
                    </a:lnTo>
                    <a:lnTo>
                      <a:pt x="411480" y="142875"/>
                    </a:lnTo>
                    <a:lnTo>
                      <a:pt x="329565" y="142875"/>
                    </a:lnTo>
                    <a:lnTo>
                      <a:pt x="324802" y="81915"/>
                    </a:lnTo>
                    <a:lnTo>
                      <a:pt x="162877" y="81915"/>
                    </a:lnTo>
                    <a:lnTo>
                      <a:pt x="162877" y="215265"/>
                    </a:lnTo>
                    <a:lnTo>
                      <a:pt x="341947" y="215265"/>
                    </a:lnTo>
                    <a:lnTo>
                      <a:pt x="341947" y="297180"/>
                    </a:lnTo>
                    <a:lnTo>
                      <a:pt x="162877" y="297180"/>
                    </a:lnTo>
                    <a:lnTo>
                      <a:pt x="162877" y="448627"/>
                    </a:lnTo>
                    <a:lnTo>
                      <a:pt x="334327" y="448627"/>
                    </a:lnTo>
                    <a:lnTo>
                      <a:pt x="339090" y="385763"/>
                    </a:lnTo>
                    <a:lnTo>
                      <a:pt x="420052" y="385763"/>
                    </a:lnTo>
                    <a:lnTo>
                      <a:pt x="420052" y="530543"/>
                    </a:lnTo>
                    <a:lnTo>
                      <a:pt x="0" y="53054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C5BBB2F-92C4-C30C-8CEA-C4908CA80040}"/>
                  </a:ext>
                </a:extLst>
              </p:cNvPr>
              <p:cNvSpPr/>
              <p:nvPr/>
            </p:nvSpPr>
            <p:spPr>
              <a:xfrm>
                <a:off x="8309610" y="1658302"/>
                <a:ext cx="468629" cy="529589"/>
              </a:xfrm>
              <a:custGeom>
                <a:avLst/>
                <a:gdLst>
                  <a:gd name="connsiteX0" fmla="*/ 0 w 468629"/>
                  <a:gd name="connsiteY0" fmla="*/ 528638 h 529589"/>
                  <a:gd name="connsiteX1" fmla="*/ 0 w 468629"/>
                  <a:gd name="connsiteY1" fmla="*/ 464820 h 529589"/>
                  <a:gd name="connsiteX2" fmla="*/ 56197 w 468629"/>
                  <a:gd name="connsiteY2" fmla="*/ 454342 h 529589"/>
                  <a:gd name="connsiteX3" fmla="*/ 56197 w 468629"/>
                  <a:gd name="connsiteY3" fmla="*/ 74295 h 529589"/>
                  <a:gd name="connsiteX4" fmla="*/ 0 w 468629"/>
                  <a:gd name="connsiteY4" fmla="*/ 63817 h 529589"/>
                  <a:gd name="connsiteX5" fmla="*/ 0 w 468629"/>
                  <a:gd name="connsiteY5" fmla="*/ 0 h 529589"/>
                  <a:gd name="connsiteX6" fmla="*/ 251460 w 468629"/>
                  <a:gd name="connsiteY6" fmla="*/ 0 h 529589"/>
                  <a:gd name="connsiteX7" fmla="*/ 356235 w 468629"/>
                  <a:gd name="connsiteY7" fmla="*/ 19050 h 529589"/>
                  <a:gd name="connsiteX8" fmla="*/ 422910 w 468629"/>
                  <a:gd name="connsiteY8" fmla="*/ 73342 h 529589"/>
                  <a:gd name="connsiteX9" fmla="*/ 446722 w 468629"/>
                  <a:gd name="connsiteY9" fmla="*/ 158115 h 529589"/>
                  <a:gd name="connsiteX10" fmla="*/ 423863 w 468629"/>
                  <a:gd name="connsiteY10" fmla="*/ 240982 h 529589"/>
                  <a:gd name="connsiteX11" fmla="*/ 359092 w 468629"/>
                  <a:gd name="connsiteY11" fmla="*/ 299085 h 529589"/>
                  <a:gd name="connsiteX12" fmla="*/ 263842 w 468629"/>
                  <a:gd name="connsiteY12" fmla="*/ 320992 h 529589"/>
                  <a:gd name="connsiteX13" fmla="*/ 163830 w 468629"/>
                  <a:gd name="connsiteY13" fmla="*/ 320992 h 529589"/>
                  <a:gd name="connsiteX14" fmla="*/ 163830 w 468629"/>
                  <a:gd name="connsiteY14" fmla="*/ 455295 h 529589"/>
                  <a:gd name="connsiteX15" fmla="*/ 220980 w 468629"/>
                  <a:gd name="connsiteY15" fmla="*/ 465772 h 529589"/>
                  <a:gd name="connsiteX16" fmla="*/ 220980 w 468629"/>
                  <a:gd name="connsiteY16" fmla="*/ 529590 h 529589"/>
                  <a:gd name="connsiteX17" fmla="*/ 0 w 468629"/>
                  <a:gd name="connsiteY17" fmla="*/ 529590 h 529589"/>
                  <a:gd name="connsiteX18" fmla="*/ 162877 w 468629"/>
                  <a:gd name="connsiteY18" fmla="*/ 237172 h 529589"/>
                  <a:gd name="connsiteX19" fmla="*/ 249555 w 468629"/>
                  <a:gd name="connsiteY19" fmla="*/ 237172 h 529589"/>
                  <a:gd name="connsiteX20" fmla="*/ 318135 w 468629"/>
                  <a:gd name="connsiteY20" fmla="*/ 218122 h 529589"/>
                  <a:gd name="connsiteX21" fmla="*/ 340995 w 468629"/>
                  <a:gd name="connsiteY21" fmla="*/ 161925 h 529589"/>
                  <a:gd name="connsiteX22" fmla="*/ 318135 w 468629"/>
                  <a:gd name="connsiteY22" fmla="*/ 102870 h 529589"/>
                  <a:gd name="connsiteX23" fmla="*/ 251460 w 468629"/>
                  <a:gd name="connsiteY23" fmla="*/ 80963 h 529589"/>
                  <a:gd name="connsiteX24" fmla="*/ 162877 w 468629"/>
                  <a:gd name="connsiteY24" fmla="*/ 80963 h 529589"/>
                  <a:gd name="connsiteX25" fmla="*/ 162877 w 468629"/>
                  <a:gd name="connsiteY25" fmla="*/ 237172 h 529589"/>
                  <a:gd name="connsiteX26" fmla="*/ 340995 w 468629"/>
                  <a:gd name="connsiteY26" fmla="*/ 528638 h 529589"/>
                  <a:gd name="connsiteX27" fmla="*/ 251460 w 468629"/>
                  <a:gd name="connsiteY27" fmla="*/ 300038 h 529589"/>
                  <a:gd name="connsiteX28" fmla="*/ 346710 w 468629"/>
                  <a:gd name="connsiteY28" fmla="*/ 276225 h 529589"/>
                  <a:gd name="connsiteX29" fmla="*/ 423863 w 468629"/>
                  <a:gd name="connsiteY29" fmla="*/ 454342 h 529589"/>
                  <a:gd name="connsiteX30" fmla="*/ 468630 w 468629"/>
                  <a:gd name="connsiteY30" fmla="*/ 464820 h 529589"/>
                  <a:gd name="connsiteX31" fmla="*/ 468630 w 468629"/>
                  <a:gd name="connsiteY31" fmla="*/ 528638 h 529589"/>
                  <a:gd name="connsiteX32" fmla="*/ 340995 w 468629"/>
                  <a:gd name="connsiteY32" fmla="*/ 528638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8629" h="529589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51460" y="0"/>
                    </a:lnTo>
                    <a:cubicBezTo>
                      <a:pt x="292417" y="0"/>
                      <a:pt x="326707" y="6667"/>
                      <a:pt x="356235" y="19050"/>
                    </a:cubicBezTo>
                    <a:cubicBezTo>
                      <a:pt x="385763" y="31432"/>
                      <a:pt x="407670" y="49530"/>
                      <a:pt x="422910" y="73342"/>
                    </a:cubicBezTo>
                    <a:cubicBezTo>
                      <a:pt x="438150" y="97155"/>
                      <a:pt x="446722" y="124777"/>
                      <a:pt x="446722" y="158115"/>
                    </a:cubicBezTo>
                    <a:cubicBezTo>
                      <a:pt x="446722" y="189547"/>
                      <a:pt x="439102" y="217170"/>
                      <a:pt x="423863" y="240982"/>
                    </a:cubicBezTo>
                    <a:cubicBezTo>
                      <a:pt x="408622" y="265747"/>
                      <a:pt x="386715" y="284797"/>
                      <a:pt x="359092" y="299085"/>
                    </a:cubicBezTo>
                    <a:cubicBezTo>
                      <a:pt x="331470" y="313372"/>
                      <a:pt x="299085" y="320040"/>
                      <a:pt x="263842" y="320992"/>
                    </a:cubicBezTo>
                    <a:lnTo>
                      <a:pt x="163830" y="320992"/>
                    </a:lnTo>
                    <a:lnTo>
                      <a:pt x="163830" y="455295"/>
                    </a:lnTo>
                    <a:lnTo>
                      <a:pt x="220980" y="465772"/>
                    </a:lnTo>
                    <a:lnTo>
                      <a:pt x="220980" y="529590"/>
                    </a:lnTo>
                    <a:lnTo>
                      <a:pt x="0" y="529590"/>
                    </a:lnTo>
                    <a:close/>
                    <a:moveTo>
                      <a:pt x="162877" y="237172"/>
                    </a:moveTo>
                    <a:lnTo>
                      <a:pt x="249555" y="237172"/>
                    </a:lnTo>
                    <a:cubicBezTo>
                      <a:pt x="280035" y="237172"/>
                      <a:pt x="302895" y="230505"/>
                      <a:pt x="318135" y="218122"/>
                    </a:cubicBezTo>
                    <a:cubicBezTo>
                      <a:pt x="333375" y="205740"/>
                      <a:pt x="340995" y="186690"/>
                      <a:pt x="340995" y="161925"/>
                    </a:cubicBezTo>
                    <a:cubicBezTo>
                      <a:pt x="340995" y="137160"/>
                      <a:pt x="333375" y="118110"/>
                      <a:pt x="318135" y="102870"/>
                    </a:cubicBezTo>
                    <a:cubicBezTo>
                      <a:pt x="302895" y="88582"/>
                      <a:pt x="280988" y="80963"/>
                      <a:pt x="251460" y="80963"/>
                    </a:cubicBezTo>
                    <a:lnTo>
                      <a:pt x="162877" y="80963"/>
                    </a:lnTo>
                    <a:lnTo>
                      <a:pt x="162877" y="237172"/>
                    </a:lnTo>
                    <a:close/>
                    <a:moveTo>
                      <a:pt x="340995" y="528638"/>
                    </a:moveTo>
                    <a:lnTo>
                      <a:pt x="251460" y="300038"/>
                    </a:lnTo>
                    <a:lnTo>
                      <a:pt x="346710" y="276225"/>
                    </a:lnTo>
                    <a:lnTo>
                      <a:pt x="423863" y="454342"/>
                    </a:lnTo>
                    <a:lnTo>
                      <a:pt x="468630" y="464820"/>
                    </a:lnTo>
                    <a:lnTo>
                      <a:pt x="468630" y="528638"/>
                    </a:lnTo>
                    <a:lnTo>
                      <a:pt x="340995" y="52863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90E4499-B5F7-D730-49A2-4D48E1E651D2}"/>
                  </a:ext>
                </a:extLst>
              </p:cNvPr>
              <p:cNvSpPr/>
              <p:nvPr/>
            </p:nvSpPr>
            <p:spPr>
              <a:xfrm>
                <a:off x="8836342" y="1650578"/>
                <a:ext cx="396239" cy="543980"/>
              </a:xfrm>
              <a:custGeom>
                <a:avLst/>
                <a:gdLst>
                  <a:gd name="connsiteX0" fmla="*/ 200977 w 396239"/>
                  <a:gd name="connsiteY0" fmla="*/ 543981 h 543980"/>
                  <a:gd name="connsiteX1" fmla="*/ 94297 w 396239"/>
                  <a:gd name="connsiteY1" fmla="*/ 530646 h 543980"/>
                  <a:gd name="connsiteX2" fmla="*/ 0 w 396239"/>
                  <a:gd name="connsiteY2" fmla="*/ 484926 h 543980"/>
                  <a:gd name="connsiteX3" fmla="*/ 0 w 396239"/>
                  <a:gd name="connsiteY3" fmla="*/ 357291 h 543980"/>
                  <a:gd name="connsiteX4" fmla="*/ 81915 w 396239"/>
                  <a:gd name="connsiteY4" fmla="*/ 357291 h 543980"/>
                  <a:gd name="connsiteX5" fmla="*/ 93345 w 396239"/>
                  <a:gd name="connsiteY5" fmla="*/ 432538 h 543980"/>
                  <a:gd name="connsiteX6" fmla="*/ 138113 w 396239"/>
                  <a:gd name="connsiteY6" fmla="*/ 455398 h 543980"/>
                  <a:gd name="connsiteX7" fmla="*/ 200977 w 396239"/>
                  <a:gd name="connsiteY7" fmla="*/ 463971 h 543980"/>
                  <a:gd name="connsiteX8" fmla="*/ 249555 w 396239"/>
                  <a:gd name="connsiteY8" fmla="*/ 456351 h 543980"/>
                  <a:gd name="connsiteX9" fmla="*/ 280035 w 396239"/>
                  <a:gd name="connsiteY9" fmla="*/ 433491 h 543980"/>
                  <a:gd name="connsiteX10" fmla="*/ 290513 w 396239"/>
                  <a:gd name="connsiteY10" fmla="*/ 399201 h 543980"/>
                  <a:gd name="connsiteX11" fmla="*/ 280988 w 396239"/>
                  <a:gd name="connsiteY11" fmla="*/ 365863 h 543980"/>
                  <a:gd name="connsiteX12" fmla="*/ 250507 w 396239"/>
                  <a:gd name="connsiteY12" fmla="*/ 339193 h 543980"/>
                  <a:gd name="connsiteX13" fmla="*/ 192405 w 396239"/>
                  <a:gd name="connsiteY13" fmla="*/ 315381 h 543980"/>
                  <a:gd name="connsiteX14" fmla="*/ 88582 w 396239"/>
                  <a:gd name="connsiteY14" fmla="*/ 274423 h 543980"/>
                  <a:gd name="connsiteX15" fmla="*/ 26670 w 396239"/>
                  <a:gd name="connsiteY15" fmla="*/ 222036 h 543980"/>
                  <a:gd name="connsiteX16" fmla="*/ 5715 w 396239"/>
                  <a:gd name="connsiteY16" fmla="*/ 147741 h 543980"/>
                  <a:gd name="connsiteX17" fmla="*/ 29527 w 396239"/>
                  <a:gd name="connsiteY17" fmla="*/ 71541 h 543980"/>
                  <a:gd name="connsiteX18" fmla="*/ 95250 w 396239"/>
                  <a:gd name="connsiteY18" fmla="*/ 20106 h 543980"/>
                  <a:gd name="connsiteX19" fmla="*/ 192405 w 396239"/>
                  <a:gd name="connsiteY19" fmla="*/ 103 h 543980"/>
                  <a:gd name="connsiteX20" fmla="*/ 300990 w 396239"/>
                  <a:gd name="connsiteY20" fmla="*/ 14391 h 543980"/>
                  <a:gd name="connsiteX21" fmla="*/ 381952 w 396239"/>
                  <a:gd name="connsiteY21" fmla="*/ 57253 h 543980"/>
                  <a:gd name="connsiteX22" fmla="*/ 381952 w 396239"/>
                  <a:gd name="connsiteY22" fmla="*/ 176316 h 543980"/>
                  <a:gd name="connsiteX23" fmla="*/ 301943 w 396239"/>
                  <a:gd name="connsiteY23" fmla="*/ 176316 h 543980"/>
                  <a:gd name="connsiteX24" fmla="*/ 287655 w 396239"/>
                  <a:gd name="connsiteY24" fmla="*/ 103926 h 543980"/>
                  <a:gd name="connsiteX25" fmla="*/ 250507 w 396239"/>
                  <a:gd name="connsiteY25" fmla="*/ 88686 h 543980"/>
                  <a:gd name="connsiteX26" fmla="*/ 197168 w 396239"/>
                  <a:gd name="connsiteY26" fmla="*/ 82018 h 543980"/>
                  <a:gd name="connsiteX27" fmla="*/ 152400 w 396239"/>
                  <a:gd name="connsiteY27" fmla="*/ 89638 h 543980"/>
                  <a:gd name="connsiteX28" fmla="*/ 121920 w 396239"/>
                  <a:gd name="connsiteY28" fmla="*/ 111546 h 543980"/>
                  <a:gd name="connsiteX29" fmla="*/ 110490 w 396239"/>
                  <a:gd name="connsiteY29" fmla="*/ 146788 h 543980"/>
                  <a:gd name="connsiteX30" fmla="*/ 120015 w 396239"/>
                  <a:gd name="connsiteY30" fmla="*/ 178221 h 543980"/>
                  <a:gd name="connsiteX31" fmla="*/ 153352 w 396239"/>
                  <a:gd name="connsiteY31" fmla="*/ 202986 h 543980"/>
                  <a:gd name="connsiteX32" fmla="*/ 217170 w 396239"/>
                  <a:gd name="connsiteY32" fmla="*/ 228703 h 543980"/>
                  <a:gd name="connsiteX33" fmla="*/ 350520 w 396239"/>
                  <a:gd name="connsiteY33" fmla="*/ 293473 h 543980"/>
                  <a:gd name="connsiteX34" fmla="*/ 396240 w 396239"/>
                  <a:gd name="connsiteY34" fmla="*/ 398248 h 543980"/>
                  <a:gd name="connsiteX35" fmla="*/ 371475 w 396239"/>
                  <a:gd name="connsiteY35" fmla="*/ 476353 h 543980"/>
                  <a:gd name="connsiteX36" fmla="*/ 302895 w 396239"/>
                  <a:gd name="connsiteY36" fmla="*/ 526836 h 543980"/>
                  <a:gd name="connsiteX37" fmla="*/ 200977 w 396239"/>
                  <a:gd name="connsiteY37" fmla="*/ 543981 h 5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96239" h="543980">
                    <a:moveTo>
                      <a:pt x="200977" y="543981"/>
                    </a:moveTo>
                    <a:cubicBezTo>
                      <a:pt x="161925" y="543981"/>
                      <a:pt x="126682" y="539218"/>
                      <a:pt x="94297" y="530646"/>
                    </a:cubicBezTo>
                    <a:cubicBezTo>
                      <a:pt x="61913" y="522073"/>
                      <a:pt x="30480" y="506833"/>
                      <a:pt x="0" y="484926"/>
                    </a:cubicBezTo>
                    <a:lnTo>
                      <a:pt x="0" y="357291"/>
                    </a:lnTo>
                    <a:lnTo>
                      <a:pt x="81915" y="357291"/>
                    </a:lnTo>
                    <a:lnTo>
                      <a:pt x="93345" y="432538"/>
                    </a:lnTo>
                    <a:cubicBezTo>
                      <a:pt x="103822" y="442063"/>
                      <a:pt x="119063" y="449683"/>
                      <a:pt x="138113" y="455398"/>
                    </a:cubicBezTo>
                    <a:cubicBezTo>
                      <a:pt x="157163" y="461113"/>
                      <a:pt x="178118" y="463971"/>
                      <a:pt x="200977" y="463971"/>
                    </a:cubicBezTo>
                    <a:cubicBezTo>
                      <a:pt x="220027" y="463971"/>
                      <a:pt x="236220" y="461113"/>
                      <a:pt x="249555" y="456351"/>
                    </a:cubicBezTo>
                    <a:cubicBezTo>
                      <a:pt x="262890" y="450636"/>
                      <a:pt x="272415" y="443016"/>
                      <a:pt x="280035" y="433491"/>
                    </a:cubicBezTo>
                    <a:cubicBezTo>
                      <a:pt x="286702" y="423966"/>
                      <a:pt x="290513" y="412536"/>
                      <a:pt x="290513" y="399201"/>
                    </a:cubicBezTo>
                    <a:cubicBezTo>
                      <a:pt x="290513" y="386818"/>
                      <a:pt x="287655" y="375388"/>
                      <a:pt x="280988" y="365863"/>
                    </a:cubicBezTo>
                    <a:cubicBezTo>
                      <a:pt x="275272" y="356338"/>
                      <a:pt x="264795" y="346813"/>
                      <a:pt x="250507" y="339193"/>
                    </a:cubicBezTo>
                    <a:cubicBezTo>
                      <a:pt x="236220" y="330621"/>
                      <a:pt x="217170" y="323001"/>
                      <a:pt x="192405" y="315381"/>
                    </a:cubicBezTo>
                    <a:cubicBezTo>
                      <a:pt x="150495" y="302998"/>
                      <a:pt x="115252" y="289663"/>
                      <a:pt x="88582" y="274423"/>
                    </a:cubicBezTo>
                    <a:cubicBezTo>
                      <a:pt x="60960" y="260136"/>
                      <a:pt x="40005" y="242038"/>
                      <a:pt x="26670" y="222036"/>
                    </a:cubicBezTo>
                    <a:cubicBezTo>
                      <a:pt x="13335" y="201081"/>
                      <a:pt x="5715" y="177268"/>
                      <a:pt x="5715" y="147741"/>
                    </a:cubicBezTo>
                    <a:cubicBezTo>
                      <a:pt x="5715" y="119166"/>
                      <a:pt x="13335" y="93448"/>
                      <a:pt x="29527" y="71541"/>
                    </a:cubicBezTo>
                    <a:cubicBezTo>
                      <a:pt x="45720" y="49633"/>
                      <a:pt x="67627" y="32488"/>
                      <a:pt x="95250" y="20106"/>
                    </a:cubicBezTo>
                    <a:cubicBezTo>
                      <a:pt x="123825" y="7723"/>
                      <a:pt x="156210" y="1056"/>
                      <a:pt x="192405" y="103"/>
                    </a:cubicBezTo>
                    <a:cubicBezTo>
                      <a:pt x="233363" y="-849"/>
                      <a:pt x="269557" y="4866"/>
                      <a:pt x="300990" y="14391"/>
                    </a:cubicBezTo>
                    <a:cubicBezTo>
                      <a:pt x="332422" y="24868"/>
                      <a:pt x="359093" y="39156"/>
                      <a:pt x="381952" y="57253"/>
                    </a:cubicBezTo>
                    <a:lnTo>
                      <a:pt x="381952" y="176316"/>
                    </a:lnTo>
                    <a:lnTo>
                      <a:pt x="301943" y="176316"/>
                    </a:lnTo>
                    <a:lnTo>
                      <a:pt x="287655" y="103926"/>
                    </a:lnTo>
                    <a:cubicBezTo>
                      <a:pt x="278130" y="98211"/>
                      <a:pt x="265747" y="93448"/>
                      <a:pt x="250507" y="88686"/>
                    </a:cubicBezTo>
                    <a:cubicBezTo>
                      <a:pt x="235268" y="83923"/>
                      <a:pt x="217170" y="82018"/>
                      <a:pt x="197168" y="82018"/>
                    </a:cubicBezTo>
                    <a:cubicBezTo>
                      <a:pt x="180022" y="82018"/>
                      <a:pt x="164782" y="84876"/>
                      <a:pt x="152400" y="89638"/>
                    </a:cubicBezTo>
                    <a:cubicBezTo>
                      <a:pt x="139065" y="94401"/>
                      <a:pt x="129540" y="102021"/>
                      <a:pt x="121920" y="111546"/>
                    </a:cubicBezTo>
                    <a:cubicBezTo>
                      <a:pt x="114300" y="121071"/>
                      <a:pt x="110490" y="133453"/>
                      <a:pt x="110490" y="146788"/>
                    </a:cubicBezTo>
                    <a:cubicBezTo>
                      <a:pt x="110490" y="158218"/>
                      <a:pt x="113347" y="168696"/>
                      <a:pt x="120015" y="178221"/>
                    </a:cubicBezTo>
                    <a:cubicBezTo>
                      <a:pt x="126682" y="186793"/>
                      <a:pt x="137160" y="195366"/>
                      <a:pt x="153352" y="202986"/>
                    </a:cubicBezTo>
                    <a:cubicBezTo>
                      <a:pt x="168593" y="210606"/>
                      <a:pt x="190500" y="219178"/>
                      <a:pt x="217170" y="228703"/>
                    </a:cubicBezTo>
                    <a:cubicBezTo>
                      <a:pt x="275272" y="244896"/>
                      <a:pt x="320040" y="266803"/>
                      <a:pt x="350520" y="293473"/>
                    </a:cubicBezTo>
                    <a:cubicBezTo>
                      <a:pt x="381000" y="320143"/>
                      <a:pt x="396240" y="355386"/>
                      <a:pt x="396240" y="398248"/>
                    </a:cubicBezTo>
                    <a:cubicBezTo>
                      <a:pt x="396240" y="428728"/>
                      <a:pt x="387668" y="454446"/>
                      <a:pt x="371475" y="476353"/>
                    </a:cubicBezTo>
                    <a:cubicBezTo>
                      <a:pt x="355282" y="498261"/>
                      <a:pt x="332422" y="515406"/>
                      <a:pt x="302895" y="526836"/>
                    </a:cubicBezTo>
                    <a:cubicBezTo>
                      <a:pt x="275272" y="537313"/>
                      <a:pt x="240982" y="543981"/>
                      <a:pt x="200977" y="5439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FD5BDD6-C1EF-B58B-2327-419812E7FF0E}"/>
                  </a:ext>
                </a:extLst>
              </p:cNvPr>
              <p:cNvSpPr/>
              <p:nvPr/>
            </p:nvSpPr>
            <p:spPr>
              <a:xfrm>
                <a:off x="9275444" y="1658302"/>
                <a:ext cx="219075" cy="528637"/>
              </a:xfrm>
              <a:custGeom>
                <a:avLst/>
                <a:gdLst>
                  <a:gd name="connsiteX0" fmla="*/ 0 w 219075"/>
                  <a:gd name="connsiteY0" fmla="*/ 528638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8 w 219075"/>
                  <a:gd name="connsiteY8" fmla="*/ 74295 h 528637"/>
                  <a:gd name="connsiteX9" fmla="*/ 162878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8 h 528637"/>
                  <a:gd name="connsiteX12" fmla="*/ 0 w 219075"/>
                  <a:gd name="connsiteY12" fmla="*/ 528638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8" y="74295"/>
                    </a:lnTo>
                    <a:lnTo>
                      <a:pt x="162878" y="454342"/>
                    </a:lnTo>
                    <a:lnTo>
                      <a:pt x="219075" y="464820"/>
                    </a:lnTo>
                    <a:lnTo>
                      <a:pt x="219075" y="528638"/>
                    </a:lnTo>
                    <a:lnTo>
                      <a:pt x="0" y="52863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7C01BDC-B141-0C4C-9335-51E500BE28E2}"/>
                  </a:ext>
                </a:extLst>
              </p:cNvPr>
              <p:cNvSpPr/>
              <p:nvPr/>
            </p:nvSpPr>
            <p:spPr>
              <a:xfrm>
                <a:off x="9532619" y="1656396"/>
                <a:ext cx="472440" cy="530542"/>
              </a:xfrm>
              <a:custGeom>
                <a:avLst/>
                <a:gdLst>
                  <a:gd name="connsiteX0" fmla="*/ 124778 w 472440"/>
                  <a:gd name="connsiteY0" fmla="*/ 530543 h 530542"/>
                  <a:gd name="connsiteX1" fmla="*/ 124778 w 472440"/>
                  <a:gd name="connsiteY1" fmla="*/ 466725 h 530542"/>
                  <a:gd name="connsiteX2" fmla="*/ 181928 w 472440"/>
                  <a:gd name="connsiteY2" fmla="*/ 456248 h 530542"/>
                  <a:gd name="connsiteX3" fmla="*/ 181928 w 472440"/>
                  <a:gd name="connsiteY3" fmla="*/ 81915 h 530542"/>
                  <a:gd name="connsiteX4" fmla="*/ 85725 w 472440"/>
                  <a:gd name="connsiteY4" fmla="*/ 81915 h 530542"/>
                  <a:gd name="connsiteX5" fmla="*/ 80010 w 472440"/>
                  <a:gd name="connsiteY5" fmla="*/ 144780 h 530542"/>
                  <a:gd name="connsiteX6" fmla="*/ 0 w 472440"/>
                  <a:gd name="connsiteY6" fmla="*/ 144780 h 530542"/>
                  <a:gd name="connsiteX7" fmla="*/ 0 w 472440"/>
                  <a:gd name="connsiteY7" fmla="*/ 0 h 530542"/>
                  <a:gd name="connsiteX8" fmla="*/ 472440 w 472440"/>
                  <a:gd name="connsiteY8" fmla="*/ 0 h 530542"/>
                  <a:gd name="connsiteX9" fmla="*/ 472440 w 472440"/>
                  <a:gd name="connsiteY9" fmla="*/ 144780 h 530542"/>
                  <a:gd name="connsiteX10" fmla="*/ 391478 w 472440"/>
                  <a:gd name="connsiteY10" fmla="*/ 144780 h 530542"/>
                  <a:gd name="connsiteX11" fmla="*/ 385763 w 472440"/>
                  <a:gd name="connsiteY11" fmla="*/ 81915 h 530542"/>
                  <a:gd name="connsiteX12" fmla="*/ 287655 w 472440"/>
                  <a:gd name="connsiteY12" fmla="*/ 81915 h 530542"/>
                  <a:gd name="connsiteX13" fmla="*/ 287655 w 472440"/>
                  <a:gd name="connsiteY13" fmla="*/ 455295 h 530542"/>
                  <a:gd name="connsiteX14" fmla="*/ 344805 w 472440"/>
                  <a:gd name="connsiteY14" fmla="*/ 465773 h 530542"/>
                  <a:gd name="connsiteX15" fmla="*/ 344805 w 472440"/>
                  <a:gd name="connsiteY15" fmla="*/ 529590 h 530542"/>
                  <a:gd name="connsiteX16" fmla="*/ 124778 w 472440"/>
                  <a:gd name="connsiteY16" fmla="*/ 529590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2440" h="530542">
                    <a:moveTo>
                      <a:pt x="124778" y="530543"/>
                    </a:moveTo>
                    <a:lnTo>
                      <a:pt x="124778" y="466725"/>
                    </a:lnTo>
                    <a:lnTo>
                      <a:pt x="181928" y="456248"/>
                    </a:lnTo>
                    <a:lnTo>
                      <a:pt x="181928" y="81915"/>
                    </a:lnTo>
                    <a:lnTo>
                      <a:pt x="85725" y="81915"/>
                    </a:lnTo>
                    <a:lnTo>
                      <a:pt x="80010" y="144780"/>
                    </a:lnTo>
                    <a:lnTo>
                      <a:pt x="0" y="144780"/>
                    </a:lnTo>
                    <a:lnTo>
                      <a:pt x="0" y="0"/>
                    </a:lnTo>
                    <a:lnTo>
                      <a:pt x="472440" y="0"/>
                    </a:lnTo>
                    <a:lnTo>
                      <a:pt x="472440" y="144780"/>
                    </a:lnTo>
                    <a:lnTo>
                      <a:pt x="391478" y="144780"/>
                    </a:lnTo>
                    <a:lnTo>
                      <a:pt x="385763" y="81915"/>
                    </a:lnTo>
                    <a:lnTo>
                      <a:pt x="287655" y="81915"/>
                    </a:lnTo>
                    <a:lnTo>
                      <a:pt x="287655" y="455295"/>
                    </a:lnTo>
                    <a:lnTo>
                      <a:pt x="344805" y="465773"/>
                    </a:lnTo>
                    <a:lnTo>
                      <a:pt x="344805" y="529590"/>
                    </a:lnTo>
                    <a:lnTo>
                      <a:pt x="124778" y="5295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11C0606B-D9AA-B394-08F0-B6E0908FEAB0}"/>
                  </a:ext>
                </a:extLst>
              </p:cNvPr>
              <p:cNvSpPr/>
              <p:nvPr/>
            </p:nvSpPr>
            <p:spPr>
              <a:xfrm>
                <a:off x="10039350" y="1656396"/>
                <a:ext cx="521017" cy="530542"/>
              </a:xfrm>
              <a:custGeom>
                <a:avLst/>
                <a:gdLst>
                  <a:gd name="connsiteX0" fmla="*/ 150495 w 521017"/>
                  <a:gd name="connsiteY0" fmla="*/ 530543 h 530542"/>
                  <a:gd name="connsiteX1" fmla="*/ 150495 w 521017"/>
                  <a:gd name="connsiteY1" fmla="*/ 466725 h 530542"/>
                  <a:gd name="connsiteX2" fmla="*/ 207645 w 521017"/>
                  <a:gd name="connsiteY2" fmla="*/ 456248 h 530542"/>
                  <a:gd name="connsiteX3" fmla="*/ 207645 w 521017"/>
                  <a:gd name="connsiteY3" fmla="*/ 348615 h 530542"/>
                  <a:gd name="connsiteX4" fmla="*/ 50482 w 521017"/>
                  <a:gd name="connsiteY4" fmla="*/ 71438 h 530542"/>
                  <a:gd name="connsiteX5" fmla="*/ 0 w 521017"/>
                  <a:gd name="connsiteY5" fmla="*/ 63818 h 530542"/>
                  <a:gd name="connsiteX6" fmla="*/ 0 w 521017"/>
                  <a:gd name="connsiteY6" fmla="*/ 0 h 530542"/>
                  <a:gd name="connsiteX7" fmla="*/ 211455 w 521017"/>
                  <a:gd name="connsiteY7" fmla="*/ 0 h 530542"/>
                  <a:gd name="connsiteX8" fmla="*/ 211455 w 521017"/>
                  <a:gd name="connsiteY8" fmla="*/ 63818 h 530542"/>
                  <a:gd name="connsiteX9" fmla="*/ 168592 w 521017"/>
                  <a:gd name="connsiteY9" fmla="*/ 70485 h 530542"/>
                  <a:gd name="connsiteX10" fmla="*/ 256223 w 521017"/>
                  <a:gd name="connsiteY10" fmla="*/ 240030 h 530542"/>
                  <a:gd name="connsiteX11" fmla="*/ 263842 w 521017"/>
                  <a:gd name="connsiteY11" fmla="*/ 257175 h 530542"/>
                  <a:gd name="connsiteX12" fmla="*/ 265748 w 521017"/>
                  <a:gd name="connsiteY12" fmla="*/ 257175 h 530542"/>
                  <a:gd name="connsiteX13" fmla="*/ 273367 w 521017"/>
                  <a:gd name="connsiteY13" fmla="*/ 240983 h 530542"/>
                  <a:gd name="connsiteX14" fmla="*/ 371475 w 521017"/>
                  <a:gd name="connsiteY14" fmla="*/ 71438 h 530542"/>
                  <a:gd name="connsiteX15" fmla="*/ 313373 w 521017"/>
                  <a:gd name="connsiteY15" fmla="*/ 64770 h 530542"/>
                  <a:gd name="connsiteX16" fmla="*/ 313373 w 521017"/>
                  <a:gd name="connsiteY16" fmla="*/ 953 h 530542"/>
                  <a:gd name="connsiteX17" fmla="*/ 521017 w 521017"/>
                  <a:gd name="connsiteY17" fmla="*/ 953 h 530542"/>
                  <a:gd name="connsiteX18" fmla="*/ 521017 w 521017"/>
                  <a:gd name="connsiteY18" fmla="*/ 64770 h 530542"/>
                  <a:gd name="connsiteX19" fmla="*/ 468630 w 521017"/>
                  <a:gd name="connsiteY19" fmla="*/ 72390 h 530542"/>
                  <a:gd name="connsiteX20" fmla="*/ 313373 w 521017"/>
                  <a:gd name="connsiteY20" fmla="*/ 340995 h 530542"/>
                  <a:gd name="connsiteX21" fmla="*/ 313373 w 521017"/>
                  <a:gd name="connsiteY21" fmla="*/ 456248 h 530542"/>
                  <a:gd name="connsiteX22" fmla="*/ 370523 w 521017"/>
                  <a:gd name="connsiteY22" fmla="*/ 466725 h 530542"/>
                  <a:gd name="connsiteX23" fmla="*/ 370523 w 521017"/>
                  <a:gd name="connsiteY23" fmla="*/ 530543 h 530542"/>
                  <a:gd name="connsiteX24" fmla="*/ 150495 w 521017"/>
                  <a:gd name="connsiteY24" fmla="*/ 530543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21017" h="530542">
                    <a:moveTo>
                      <a:pt x="150495" y="530543"/>
                    </a:moveTo>
                    <a:lnTo>
                      <a:pt x="150495" y="466725"/>
                    </a:lnTo>
                    <a:lnTo>
                      <a:pt x="207645" y="456248"/>
                    </a:lnTo>
                    <a:lnTo>
                      <a:pt x="207645" y="348615"/>
                    </a:lnTo>
                    <a:lnTo>
                      <a:pt x="50482" y="71438"/>
                    </a:lnTo>
                    <a:lnTo>
                      <a:pt x="0" y="63818"/>
                    </a:lnTo>
                    <a:lnTo>
                      <a:pt x="0" y="0"/>
                    </a:lnTo>
                    <a:lnTo>
                      <a:pt x="211455" y="0"/>
                    </a:lnTo>
                    <a:lnTo>
                      <a:pt x="211455" y="63818"/>
                    </a:lnTo>
                    <a:lnTo>
                      <a:pt x="168592" y="70485"/>
                    </a:lnTo>
                    <a:lnTo>
                      <a:pt x="256223" y="240030"/>
                    </a:lnTo>
                    <a:lnTo>
                      <a:pt x="263842" y="257175"/>
                    </a:lnTo>
                    <a:lnTo>
                      <a:pt x="265748" y="257175"/>
                    </a:lnTo>
                    <a:lnTo>
                      <a:pt x="273367" y="240983"/>
                    </a:lnTo>
                    <a:lnTo>
                      <a:pt x="371475" y="71438"/>
                    </a:lnTo>
                    <a:lnTo>
                      <a:pt x="313373" y="64770"/>
                    </a:lnTo>
                    <a:lnTo>
                      <a:pt x="313373" y="953"/>
                    </a:lnTo>
                    <a:lnTo>
                      <a:pt x="521017" y="953"/>
                    </a:lnTo>
                    <a:lnTo>
                      <a:pt x="521017" y="64770"/>
                    </a:lnTo>
                    <a:lnTo>
                      <a:pt x="468630" y="72390"/>
                    </a:lnTo>
                    <a:lnTo>
                      <a:pt x="313373" y="340995"/>
                    </a:lnTo>
                    <a:lnTo>
                      <a:pt x="313373" y="456248"/>
                    </a:lnTo>
                    <a:lnTo>
                      <a:pt x="370523" y="466725"/>
                    </a:lnTo>
                    <a:lnTo>
                      <a:pt x="370523" y="530543"/>
                    </a:lnTo>
                    <a:lnTo>
                      <a:pt x="150495" y="53054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DBDE88F-5EA5-62CF-3E65-1651729106A3}"/>
                  </a:ext>
                </a:extLst>
              </p:cNvPr>
              <p:cNvSpPr/>
              <p:nvPr/>
            </p:nvSpPr>
            <p:spPr>
              <a:xfrm>
                <a:off x="4752975" y="2403157"/>
                <a:ext cx="468630" cy="529589"/>
              </a:xfrm>
              <a:custGeom>
                <a:avLst/>
                <a:gdLst>
                  <a:gd name="connsiteX0" fmla="*/ 0 w 468630"/>
                  <a:gd name="connsiteY0" fmla="*/ 528637 h 529589"/>
                  <a:gd name="connsiteX1" fmla="*/ 0 w 468630"/>
                  <a:gd name="connsiteY1" fmla="*/ 464820 h 529589"/>
                  <a:gd name="connsiteX2" fmla="*/ 56197 w 468630"/>
                  <a:gd name="connsiteY2" fmla="*/ 454342 h 529589"/>
                  <a:gd name="connsiteX3" fmla="*/ 56197 w 468630"/>
                  <a:gd name="connsiteY3" fmla="*/ 74295 h 529589"/>
                  <a:gd name="connsiteX4" fmla="*/ 0 w 468630"/>
                  <a:gd name="connsiteY4" fmla="*/ 63817 h 529589"/>
                  <a:gd name="connsiteX5" fmla="*/ 0 w 468630"/>
                  <a:gd name="connsiteY5" fmla="*/ 0 h 529589"/>
                  <a:gd name="connsiteX6" fmla="*/ 251460 w 468630"/>
                  <a:gd name="connsiteY6" fmla="*/ 0 h 529589"/>
                  <a:gd name="connsiteX7" fmla="*/ 356235 w 468630"/>
                  <a:gd name="connsiteY7" fmla="*/ 19050 h 529589"/>
                  <a:gd name="connsiteX8" fmla="*/ 422910 w 468630"/>
                  <a:gd name="connsiteY8" fmla="*/ 73342 h 529589"/>
                  <a:gd name="connsiteX9" fmla="*/ 446722 w 468630"/>
                  <a:gd name="connsiteY9" fmla="*/ 158115 h 529589"/>
                  <a:gd name="connsiteX10" fmla="*/ 423863 w 468630"/>
                  <a:gd name="connsiteY10" fmla="*/ 240983 h 529589"/>
                  <a:gd name="connsiteX11" fmla="*/ 359093 w 468630"/>
                  <a:gd name="connsiteY11" fmla="*/ 299085 h 529589"/>
                  <a:gd name="connsiteX12" fmla="*/ 263843 w 468630"/>
                  <a:gd name="connsiteY12" fmla="*/ 320992 h 529589"/>
                  <a:gd name="connsiteX13" fmla="*/ 163830 w 468630"/>
                  <a:gd name="connsiteY13" fmla="*/ 320992 h 529589"/>
                  <a:gd name="connsiteX14" fmla="*/ 163830 w 468630"/>
                  <a:gd name="connsiteY14" fmla="*/ 455295 h 529589"/>
                  <a:gd name="connsiteX15" fmla="*/ 220980 w 468630"/>
                  <a:gd name="connsiteY15" fmla="*/ 465773 h 529589"/>
                  <a:gd name="connsiteX16" fmla="*/ 220980 w 468630"/>
                  <a:gd name="connsiteY16" fmla="*/ 529590 h 529589"/>
                  <a:gd name="connsiteX17" fmla="*/ 0 w 468630"/>
                  <a:gd name="connsiteY17" fmla="*/ 529590 h 529589"/>
                  <a:gd name="connsiteX18" fmla="*/ 162878 w 468630"/>
                  <a:gd name="connsiteY18" fmla="*/ 237172 h 529589"/>
                  <a:gd name="connsiteX19" fmla="*/ 249555 w 468630"/>
                  <a:gd name="connsiteY19" fmla="*/ 237172 h 529589"/>
                  <a:gd name="connsiteX20" fmla="*/ 318135 w 468630"/>
                  <a:gd name="connsiteY20" fmla="*/ 218122 h 529589"/>
                  <a:gd name="connsiteX21" fmla="*/ 340995 w 468630"/>
                  <a:gd name="connsiteY21" fmla="*/ 161925 h 529589"/>
                  <a:gd name="connsiteX22" fmla="*/ 318135 w 468630"/>
                  <a:gd name="connsiteY22" fmla="*/ 102870 h 529589"/>
                  <a:gd name="connsiteX23" fmla="*/ 251460 w 468630"/>
                  <a:gd name="connsiteY23" fmla="*/ 80963 h 529589"/>
                  <a:gd name="connsiteX24" fmla="*/ 162878 w 468630"/>
                  <a:gd name="connsiteY24" fmla="*/ 80963 h 529589"/>
                  <a:gd name="connsiteX25" fmla="*/ 162878 w 468630"/>
                  <a:gd name="connsiteY25" fmla="*/ 237172 h 529589"/>
                  <a:gd name="connsiteX26" fmla="*/ 340995 w 468630"/>
                  <a:gd name="connsiteY26" fmla="*/ 528637 h 529589"/>
                  <a:gd name="connsiteX27" fmla="*/ 251460 w 468630"/>
                  <a:gd name="connsiteY27" fmla="*/ 300037 h 529589"/>
                  <a:gd name="connsiteX28" fmla="*/ 346710 w 468630"/>
                  <a:gd name="connsiteY28" fmla="*/ 276225 h 529589"/>
                  <a:gd name="connsiteX29" fmla="*/ 423863 w 468630"/>
                  <a:gd name="connsiteY29" fmla="*/ 454342 h 529589"/>
                  <a:gd name="connsiteX30" fmla="*/ 468630 w 468630"/>
                  <a:gd name="connsiteY30" fmla="*/ 464820 h 529589"/>
                  <a:gd name="connsiteX31" fmla="*/ 468630 w 468630"/>
                  <a:gd name="connsiteY31" fmla="*/ 528637 h 529589"/>
                  <a:gd name="connsiteX32" fmla="*/ 340995 w 468630"/>
                  <a:gd name="connsiteY32" fmla="*/ 528637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8630" h="529589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51460" y="0"/>
                    </a:lnTo>
                    <a:cubicBezTo>
                      <a:pt x="292418" y="0"/>
                      <a:pt x="326707" y="6667"/>
                      <a:pt x="356235" y="19050"/>
                    </a:cubicBezTo>
                    <a:cubicBezTo>
                      <a:pt x="385763" y="31433"/>
                      <a:pt x="407670" y="49530"/>
                      <a:pt x="422910" y="73342"/>
                    </a:cubicBezTo>
                    <a:cubicBezTo>
                      <a:pt x="438150" y="97155"/>
                      <a:pt x="446722" y="124777"/>
                      <a:pt x="446722" y="158115"/>
                    </a:cubicBezTo>
                    <a:cubicBezTo>
                      <a:pt x="446722" y="189547"/>
                      <a:pt x="439103" y="217170"/>
                      <a:pt x="423863" y="240983"/>
                    </a:cubicBezTo>
                    <a:cubicBezTo>
                      <a:pt x="408622" y="265748"/>
                      <a:pt x="386715" y="284798"/>
                      <a:pt x="359093" y="299085"/>
                    </a:cubicBezTo>
                    <a:cubicBezTo>
                      <a:pt x="331470" y="313373"/>
                      <a:pt x="299085" y="320040"/>
                      <a:pt x="263843" y="320992"/>
                    </a:cubicBezTo>
                    <a:lnTo>
                      <a:pt x="163830" y="320992"/>
                    </a:lnTo>
                    <a:lnTo>
                      <a:pt x="163830" y="455295"/>
                    </a:lnTo>
                    <a:lnTo>
                      <a:pt x="220980" y="465773"/>
                    </a:lnTo>
                    <a:lnTo>
                      <a:pt x="220980" y="529590"/>
                    </a:lnTo>
                    <a:lnTo>
                      <a:pt x="0" y="529590"/>
                    </a:lnTo>
                    <a:close/>
                    <a:moveTo>
                      <a:pt x="162878" y="237172"/>
                    </a:moveTo>
                    <a:lnTo>
                      <a:pt x="249555" y="237172"/>
                    </a:lnTo>
                    <a:cubicBezTo>
                      <a:pt x="280035" y="237172"/>
                      <a:pt x="302895" y="230505"/>
                      <a:pt x="318135" y="218122"/>
                    </a:cubicBezTo>
                    <a:cubicBezTo>
                      <a:pt x="333375" y="204788"/>
                      <a:pt x="340995" y="186690"/>
                      <a:pt x="340995" y="161925"/>
                    </a:cubicBezTo>
                    <a:cubicBezTo>
                      <a:pt x="340995" y="137160"/>
                      <a:pt x="333375" y="118110"/>
                      <a:pt x="318135" y="102870"/>
                    </a:cubicBezTo>
                    <a:cubicBezTo>
                      <a:pt x="302895" y="88583"/>
                      <a:pt x="280988" y="80963"/>
                      <a:pt x="251460" y="80963"/>
                    </a:cubicBezTo>
                    <a:lnTo>
                      <a:pt x="162878" y="80963"/>
                    </a:lnTo>
                    <a:lnTo>
                      <a:pt x="162878" y="237172"/>
                    </a:lnTo>
                    <a:close/>
                    <a:moveTo>
                      <a:pt x="340995" y="528637"/>
                    </a:moveTo>
                    <a:lnTo>
                      <a:pt x="251460" y="300037"/>
                    </a:lnTo>
                    <a:lnTo>
                      <a:pt x="346710" y="276225"/>
                    </a:lnTo>
                    <a:lnTo>
                      <a:pt x="423863" y="454342"/>
                    </a:lnTo>
                    <a:lnTo>
                      <a:pt x="468630" y="464820"/>
                    </a:lnTo>
                    <a:lnTo>
                      <a:pt x="468630" y="528637"/>
                    </a:lnTo>
                    <a:lnTo>
                      <a:pt x="340995" y="5286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A5B3ABF3-E95B-2B53-D683-118BF64F83C4}"/>
                  </a:ext>
                </a:extLst>
              </p:cNvPr>
              <p:cNvSpPr/>
              <p:nvPr/>
            </p:nvSpPr>
            <p:spPr>
              <a:xfrm>
                <a:off x="5321617" y="2403157"/>
                <a:ext cx="420052" cy="530542"/>
              </a:xfrm>
              <a:custGeom>
                <a:avLst/>
                <a:gdLst>
                  <a:gd name="connsiteX0" fmla="*/ 0 w 420052"/>
                  <a:gd name="connsiteY0" fmla="*/ 528637 h 530542"/>
                  <a:gd name="connsiteX1" fmla="*/ 0 w 420052"/>
                  <a:gd name="connsiteY1" fmla="*/ 464820 h 530542"/>
                  <a:gd name="connsiteX2" fmla="*/ 56197 w 420052"/>
                  <a:gd name="connsiteY2" fmla="*/ 454342 h 530542"/>
                  <a:gd name="connsiteX3" fmla="*/ 56197 w 420052"/>
                  <a:gd name="connsiteY3" fmla="*/ 74295 h 530542"/>
                  <a:gd name="connsiteX4" fmla="*/ 0 w 420052"/>
                  <a:gd name="connsiteY4" fmla="*/ 63817 h 530542"/>
                  <a:gd name="connsiteX5" fmla="*/ 0 w 420052"/>
                  <a:gd name="connsiteY5" fmla="*/ 0 h 530542"/>
                  <a:gd name="connsiteX6" fmla="*/ 411480 w 420052"/>
                  <a:gd name="connsiteY6" fmla="*/ 0 h 530542"/>
                  <a:gd name="connsiteX7" fmla="*/ 411480 w 420052"/>
                  <a:gd name="connsiteY7" fmla="*/ 142875 h 530542"/>
                  <a:gd name="connsiteX8" fmla="*/ 329565 w 420052"/>
                  <a:gd name="connsiteY8" fmla="*/ 142875 h 530542"/>
                  <a:gd name="connsiteX9" fmla="*/ 324802 w 420052"/>
                  <a:gd name="connsiteY9" fmla="*/ 81915 h 530542"/>
                  <a:gd name="connsiteX10" fmla="*/ 162877 w 420052"/>
                  <a:gd name="connsiteY10" fmla="*/ 81915 h 530542"/>
                  <a:gd name="connsiteX11" fmla="*/ 162877 w 420052"/>
                  <a:gd name="connsiteY11" fmla="*/ 215265 h 530542"/>
                  <a:gd name="connsiteX12" fmla="*/ 341947 w 420052"/>
                  <a:gd name="connsiteY12" fmla="*/ 215265 h 530542"/>
                  <a:gd name="connsiteX13" fmla="*/ 341947 w 420052"/>
                  <a:gd name="connsiteY13" fmla="*/ 297180 h 530542"/>
                  <a:gd name="connsiteX14" fmla="*/ 162877 w 420052"/>
                  <a:gd name="connsiteY14" fmla="*/ 297180 h 530542"/>
                  <a:gd name="connsiteX15" fmla="*/ 162877 w 420052"/>
                  <a:gd name="connsiteY15" fmla="*/ 448627 h 530542"/>
                  <a:gd name="connsiteX16" fmla="*/ 334327 w 420052"/>
                  <a:gd name="connsiteY16" fmla="*/ 448627 h 530542"/>
                  <a:gd name="connsiteX17" fmla="*/ 339090 w 420052"/>
                  <a:gd name="connsiteY17" fmla="*/ 385762 h 530542"/>
                  <a:gd name="connsiteX18" fmla="*/ 420052 w 420052"/>
                  <a:gd name="connsiteY18" fmla="*/ 385762 h 530542"/>
                  <a:gd name="connsiteX19" fmla="*/ 420052 w 420052"/>
                  <a:gd name="connsiteY19" fmla="*/ 530543 h 530542"/>
                  <a:gd name="connsiteX20" fmla="*/ 0 w 420052"/>
                  <a:gd name="connsiteY20" fmla="*/ 530543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052" h="530542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411480" y="0"/>
                    </a:lnTo>
                    <a:lnTo>
                      <a:pt x="411480" y="142875"/>
                    </a:lnTo>
                    <a:lnTo>
                      <a:pt x="329565" y="142875"/>
                    </a:lnTo>
                    <a:lnTo>
                      <a:pt x="324802" y="81915"/>
                    </a:lnTo>
                    <a:lnTo>
                      <a:pt x="162877" y="81915"/>
                    </a:lnTo>
                    <a:lnTo>
                      <a:pt x="162877" y="215265"/>
                    </a:lnTo>
                    <a:lnTo>
                      <a:pt x="341947" y="215265"/>
                    </a:lnTo>
                    <a:lnTo>
                      <a:pt x="341947" y="297180"/>
                    </a:lnTo>
                    <a:lnTo>
                      <a:pt x="162877" y="297180"/>
                    </a:lnTo>
                    <a:lnTo>
                      <a:pt x="162877" y="448627"/>
                    </a:lnTo>
                    <a:lnTo>
                      <a:pt x="334327" y="448627"/>
                    </a:lnTo>
                    <a:lnTo>
                      <a:pt x="339090" y="385762"/>
                    </a:lnTo>
                    <a:lnTo>
                      <a:pt x="420052" y="385762"/>
                    </a:lnTo>
                    <a:lnTo>
                      <a:pt x="420052" y="530543"/>
                    </a:lnTo>
                    <a:lnTo>
                      <a:pt x="0" y="53054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F782C4D6-2631-80EF-D828-5B1085898863}"/>
                  </a:ext>
                </a:extLst>
              </p:cNvPr>
              <p:cNvSpPr/>
              <p:nvPr/>
            </p:nvSpPr>
            <p:spPr>
              <a:xfrm>
                <a:off x="5852160" y="2393632"/>
                <a:ext cx="433387" cy="545782"/>
              </a:xfrm>
              <a:custGeom>
                <a:avLst/>
                <a:gdLst>
                  <a:gd name="connsiteX0" fmla="*/ 254317 w 433387"/>
                  <a:gd name="connsiteY0" fmla="*/ 545783 h 545782"/>
                  <a:gd name="connsiteX1" fmla="*/ 120015 w 433387"/>
                  <a:gd name="connsiteY1" fmla="*/ 513398 h 545782"/>
                  <a:gd name="connsiteX2" fmla="*/ 31432 w 433387"/>
                  <a:gd name="connsiteY2" fmla="*/ 421958 h 545782"/>
                  <a:gd name="connsiteX3" fmla="*/ 0 w 433387"/>
                  <a:gd name="connsiteY3" fmla="*/ 281940 h 545782"/>
                  <a:gd name="connsiteX4" fmla="*/ 0 w 433387"/>
                  <a:gd name="connsiteY4" fmla="*/ 263842 h 545782"/>
                  <a:gd name="connsiteX5" fmla="*/ 30480 w 433387"/>
                  <a:gd name="connsiteY5" fmla="*/ 127635 h 545782"/>
                  <a:gd name="connsiteX6" fmla="*/ 116205 w 433387"/>
                  <a:gd name="connsiteY6" fmla="*/ 34290 h 545782"/>
                  <a:gd name="connsiteX7" fmla="*/ 248602 w 433387"/>
                  <a:gd name="connsiteY7" fmla="*/ 0 h 545782"/>
                  <a:gd name="connsiteX8" fmla="*/ 349567 w 433387"/>
                  <a:gd name="connsiteY8" fmla="*/ 15240 h 545782"/>
                  <a:gd name="connsiteX9" fmla="*/ 433388 w 433387"/>
                  <a:gd name="connsiteY9" fmla="*/ 61913 h 545782"/>
                  <a:gd name="connsiteX10" fmla="*/ 433388 w 433387"/>
                  <a:gd name="connsiteY10" fmla="*/ 189547 h 545782"/>
                  <a:gd name="connsiteX11" fmla="*/ 354330 w 433387"/>
                  <a:gd name="connsiteY11" fmla="*/ 189547 h 545782"/>
                  <a:gd name="connsiteX12" fmla="*/ 343852 w 433387"/>
                  <a:gd name="connsiteY12" fmla="*/ 109538 h 545782"/>
                  <a:gd name="connsiteX13" fmla="*/ 317182 w 433387"/>
                  <a:gd name="connsiteY13" fmla="*/ 94297 h 545782"/>
                  <a:gd name="connsiteX14" fmla="*/ 286702 w 433387"/>
                  <a:gd name="connsiteY14" fmla="*/ 84772 h 545782"/>
                  <a:gd name="connsiteX15" fmla="*/ 250507 w 433387"/>
                  <a:gd name="connsiteY15" fmla="*/ 81915 h 545782"/>
                  <a:gd name="connsiteX16" fmla="*/ 173355 w 433387"/>
                  <a:gd name="connsiteY16" fmla="*/ 103822 h 545782"/>
                  <a:gd name="connsiteX17" fmla="*/ 123825 w 433387"/>
                  <a:gd name="connsiteY17" fmla="*/ 166688 h 545782"/>
                  <a:gd name="connsiteX18" fmla="*/ 106680 w 433387"/>
                  <a:gd name="connsiteY18" fmla="*/ 262890 h 545782"/>
                  <a:gd name="connsiteX19" fmla="*/ 106680 w 433387"/>
                  <a:gd name="connsiteY19" fmla="*/ 280987 h 545782"/>
                  <a:gd name="connsiteX20" fmla="*/ 124777 w 433387"/>
                  <a:gd name="connsiteY20" fmla="*/ 377190 h 545782"/>
                  <a:gd name="connsiteX21" fmla="*/ 176213 w 433387"/>
                  <a:gd name="connsiteY21" fmla="*/ 440055 h 545782"/>
                  <a:gd name="connsiteX22" fmla="*/ 255270 w 433387"/>
                  <a:gd name="connsiteY22" fmla="*/ 462915 h 545782"/>
                  <a:gd name="connsiteX23" fmla="*/ 300990 w 433387"/>
                  <a:gd name="connsiteY23" fmla="*/ 457200 h 545782"/>
                  <a:gd name="connsiteX24" fmla="*/ 342900 w 433387"/>
                  <a:gd name="connsiteY24" fmla="*/ 443865 h 545782"/>
                  <a:gd name="connsiteX25" fmla="*/ 353377 w 433387"/>
                  <a:gd name="connsiteY25" fmla="*/ 369570 h 545782"/>
                  <a:gd name="connsiteX26" fmla="*/ 432435 w 433387"/>
                  <a:gd name="connsiteY26" fmla="*/ 369570 h 545782"/>
                  <a:gd name="connsiteX27" fmla="*/ 432435 w 433387"/>
                  <a:gd name="connsiteY27" fmla="*/ 497205 h 545782"/>
                  <a:gd name="connsiteX28" fmla="*/ 355282 w 433387"/>
                  <a:gd name="connsiteY28" fmla="*/ 531495 h 545782"/>
                  <a:gd name="connsiteX29" fmla="*/ 254317 w 433387"/>
                  <a:gd name="connsiteY29" fmla="*/ 545783 h 54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33387" h="545782">
                    <a:moveTo>
                      <a:pt x="254317" y="545783"/>
                    </a:moveTo>
                    <a:cubicBezTo>
                      <a:pt x="202882" y="545783"/>
                      <a:pt x="158115" y="535305"/>
                      <a:pt x="120015" y="513398"/>
                    </a:cubicBezTo>
                    <a:cubicBezTo>
                      <a:pt x="81915" y="491490"/>
                      <a:pt x="52388" y="461962"/>
                      <a:pt x="31432" y="421958"/>
                    </a:cubicBezTo>
                    <a:cubicBezTo>
                      <a:pt x="10477" y="382905"/>
                      <a:pt x="0" y="336233"/>
                      <a:pt x="0" y="281940"/>
                    </a:cubicBezTo>
                    <a:lnTo>
                      <a:pt x="0" y="263842"/>
                    </a:lnTo>
                    <a:cubicBezTo>
                      <a:pt x="0" y="212408"/>
                      <a:pt x="9525" y="166688"/>
                      <a:pt x="30480" y="127635"/>
                    </a:cubicBezTo>
                    <a:cubicBezTo>
                      <a:pt x="50482" y="87630"/>
                      <a:pt x="79057" y="57150"/>
                      <a:pt x="116205" y="34290"/>
                    </a:cubicBezTo>
                    <a:cubicBezTo>
                      <a:pt x="153352" y="11430"/>
                      <a:pt x="197167" y="0"/>
                      <a:pt x="248602" y="0"/>
                    </a:cubicBezTo>
                    <a:cubicBezTo>
                      <a:pt x="284797" y="0"/>
                      <a:pt x="318135" y="4763"/>
                      <a:pt x="349567" y="15240"/>
                    </a:cubicBezTo>
                    <a:cubicBezTo>
                      <a:pt x="381000" y="25717"/>
                      <a:pt x="408622" y="40958"/>
                      <a:pt x="433388" y="61913"/>
                    </a:cubicBezTo>
                    <a:lnTo>
                      <a:pt x="433388" y="189547"/>
                    </a:lnTo>
                    <a:lnTo>
                      <a:pt x="354330" y="189547"/>
                    </a:lnTo>
                    <a:lnTo>
                      <a:pt x="343852" y="109538"/>
                    </a:lnTo>
                    <a:cubicBezTo>
                      <a:pt x="336232" y="103822"/>
                      <a:pt x="326707" y="99060"/>
                      <a:pt x="317182" y="94297"/>
                    </a:cubicBezTo>
                    <a:cubicBezTo>
                      <a:pt x="307657" y="90488"/>
                      <a:pt x="297180" y="86677"/>
                      <a:pt x="286702" y="84772"/>
                    </a:cubicBezTo>
                    <a:cubicBezTo>
                      <a:pt x="275272" y="82867"/>
                      <a:pt x="263842" y="81915"/>
                      <a:pt x="250507" y="81915"/>
                    </a:cubicBezTo>
                    <a:cubicBezTo>
                      <a:pt x="220027" y="81915"/>
                      <a:pt x="194310" y="89535"/>
                      <a:pt x="173355" y="103822"/>
                    </a:cubicBezTo>
                    <a:cubicBezTo>
                      <a:pt x="151447" y="119063"/>
                      <a:pt x="135255" y="139065"/>
                      <a:pt x="123825" y="166688"/>
                    </a:cubicBezTo>
                    <a:cubicBezTo>
                      <a:pt x="112395" y="193358"/>
                      <a:pt x="106680" y="225742"/>
                      <a:pt x="106680" y="262890"/>
                    </a:cubicBezTo>
                    <a:lnTo>
                      <a:pt x="106680" y="280987"/>
                    </a:lnTo>
                    <a:cubicBezTo>
                      <a:pt x="106680" y="318135"/>
                      <a:pt x="112395" y="350520"/>
                      <a:pt x="124777" y="377190"/>
                    </a:cubicBezTo>
                    <a:cubicBezTo>
                      <a:pt x="137160" y="404812"/>
                      <a:pt x="154305" y="425767"/>
                      <a:pt x="176213" y="440055"/>
                    </a:cubicBezTo>
                    <a:cubicBezTo>
                      <a:pt x="198120" y="455295"/>
                      <a:pt x="224790" y="462915"/>
                      <a:pt x="255270" y="462915"/>
                    </a:cubicBezTo>
                    <a:cubicBezTo>
                      <a:pt x="270510" y="462915"/>
                      <a:pt x="285750" y="461010"/>
                      <a:pt x="300990" y="457200"/>
                    </a:cubicBezTo>
                    <a:cubicBezTo>
                      <a:pt x="316230" y="453390"/>
                      <a:pt x="330517" y="449580"/>
                      <a:pt x="342900" y="443865"/>
                    </a:cubicBezTo>
                    <a:lnTo>
                      <a:pt x="353377" y="369570"/>
                    </a:lnTo>
                    <a:lnTo>
                      <a:pt x="432435" y="369570"/>
                    </a:lnTo>
                    <a:lnTo>
                      <a:pt x="432435" y="497205"/>
                    </a:lnTo>
                    <a:cubicBezTo>
                      <a:pt x="411480" y="510540"/>
                      <a:pt x="385763" y="521970"/>
                      <a:pt x="355282" y="531495"/>
                    </a:cubicBezTo>
                    <a:cubicBezTo>
                      <a:pt x="325755" y="541020"/>
                      <a:pt x="291465" y="545783"/>
                      <a:pt x="254317" y="5457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170AAE1B-EC51-43B2-6AA4-1C5C5DF8B7A5}"/>
                  </a:ext>
                </a:extLst>
              </p:cNvPr>
              <p:cNvSpPr/>
              <p:nvPr/>
            </p:nvSpPr>
            <p:spPr>
              <a:xfrm>
                <a:off x="6395085" y="2395537"/>
                <a:ext cx="479107" cy="543877"/>
              </a:xfrm>
              <a:custGeom>
                <a:avLst/>
                <a:gdLst>
                  <a:gd name="connsiteX0" fmla="*/ 239077 w 479107"/>
                  <a:gd name="connsiteY0" fmla="*/ 543878 h 543877"/>
                  <a:gd name="connsiteX1" fmla="*/ 141922 w 479107"/>
                  <a:gd name="connsiteY1" fmla="*/ 523875 h 543877"/>
                  <a:gd name="connsiteX2" fmla="*/ 65722 w 479107"/>
                  <a:gd name="connsiteY2" fmla="*/ 467678 h 543877"/>
                  <a:gd name="connsiteX3" fmla="*/ 17145 w 479107"/>
                  <a:gd name="connsiteY3" fmla="*/ 382905 h 543877"/>
                  <a:gd name="connsiteX4" fmla="*/ 0 w 479107"/>
                  <a:gd name="connsiteY4" fmla="*/ 276225 h 543877"/>
                  <a:gd name="connsiteX5" fmla="*/ 0 w 479107"/>
                  <a:gd name="connsiteY5" fmla="*/ 268605 h 543877"/>
                  <a:gd name="connsiteX6" fmla="*/ 17145 w 479107"/>
                  <a:gd name="connsiteY6" fmla="*/ 161925 h 543877"/>
                  <a:gd name="connsiteX7" fmla="*/ 65722 w 479107"/>
                  <a:gd name="connsiteY7" fmla="*/ 76200 h 543877"/>
                  <a:gd name="connsiteX8" fmla="*/ 140970 w 479107"/>
                  <a:gd name="connsiteY8" fmla="*/ 20003 h 543877"/>
                  <a:gd name="connsiteX9" fmla="*/ 238125 w 479107"/>
                  <a:gd name="connsiteY9" fmla="*/ 0 h 543877"/>
                  <a:gd name="connsiteX10" fmla="*/ 336232 w 479107"/>
                  <a:gd name="connsiteY10" fmla="*/ 20003 h 543877"/>
                  <a:gd name="connsiteX11" fmla="*/ 412432 w 479107"/>
                  <a:gd name="connsiteY11" fmla="*/ 76200 h 543877"/>
                  <a:gd name="connsiteX12" fmla="*/ 461963 w 479107"/>
                  <a:gd name="connsiteY12" fmla="*/ 161925 h 543877"/>
                  <a:gd name="connsiteX13" fmla="*/ 479107 w 479107"/>
                  <a:gd name="connsiteY13" fmla="*/ 268605 h 543877"/>
                  <a:gd name="connsiteX14" fmla="*/ 479107 w 479107"/>
                  <a:gd name="connsiteY14" fmla="*/ 276225 h 543877"/>
                  <a:gd name="connsiteX15" fmla="*/ 461963 w 479107"/>
                  <a:gd name="connsiteY15" fmla="*/ 382905 h 543877"/>
                  <a:gd name="connsiteX16" fmla="*/ 412432 w 479107"/>
                  <a:gd name="connsiteY16" fmla="*/ 467678 h 543877"/>
                  <a:gd name="connsiteX17" fmla="*/ 336232 w 479107"/>
                  <a:gd name="connsiteY17" fmla="*/ 523875 h 543877"/>
                  <a:gd name="connsiteX18" fmla="*/ 239077 w 479107"/>
                  <a:gd name="connsiteY18" fmla="*/ 543878 h 543877"/>
                  <a:gd name="connsiteX19" fmla="*/ 239077 w 479107"/>
                  <a:gd name="connsiteY19" fmla="*/ 461010 h 543877"/>
                  <a:gd name="connsiteX20" fmla="*/ 314325 w 479107"/>
                  <a:gd name="connsiteY20" fmla="*/ 438150 h 543877"/>
                  <a:gd name="connsiteX21" fmla="*/ 359092 w 479107"/>
                  <a:gd name="connsiteY21" fmla="*/ 373380 h 543877"/>
                  <a:gd name="connsiteX22" fmla="*/ 374332 w 479107"/>
                  <a:gd name="connsiteY22" fmla="*/ 276225 h 543877"/>
                  <a:gd name="connsiteX23" fmla="*/ 374332 w 479107"/>
                  <a:gd name="connsiteY23" fmla="*/ 266700 h 543877"/>
                  <a:gd name="connsiteX24" fmla="*/ 359092 w 479107"/>
                  <a:gd name="connsiteY24" fmla="*/ 170497 h 543877"/>
                  <a:gd name="connsiteX25" fmla="*/ 313372 w 479107"/>
                  <a:gd name="connsiteY25" fmla="*/ 105728 h 543877"/>
                  <a:gd name="connsiteX26" fmla="*/ 239077 w 479107"/>
                  <a:gd name="connsiteY26" fmla="*/ 82867 h 543877"/>
                  <a:gd name="connsiteX27" fmla="*/ 164782 w 479107"/>
                  <a:gd name="connsiteY27" fmla="*/ 105728 h 543877"/>
                  <a:gd name="connsiteX28" fmla="*/ 120967 w 479107"/>
                  <a:gd name="connsiteY28" fmla="*/ 170497 h 543877"/>
                  <a:gd name="connsiteX29" fmla="*/ 106680 w 479107"/>
                  <a:gd name="connsiteY29" fmla="*/ 267653 h 543877"/>
                  <a:gd name="connsiteX30" fmla="*/ 106680 w 479107"/>
                  <a:gd name="connsiteY30" fmla="*/ 276225 h 543877"/>
                  <a:gd name="connsiteX31" fmla="*/ 120967 w 479107"/>
                  <a:gd name="connsiteY31" fmla="*/ 373380 h 543877"/>
                  <a:gd name="connsiteX32" fmla="*/ 165735 w 479107"/>
                  <a:gd name="connsiteY32" fmla="*/ 438150 h 543877"/>
                  <a:gd name="connsiteX33" fmla="*/ 239077 w 479107"/>
                  <a:gd name="connsiteY33" fmla="*/ 461010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79107" h="543877">
                    <a:moveTo>
                      <a:pt x="239077" y="543878"/>
                    </a:moveTo>
                    <a:cubicBezTo>
                      <a:pt x="203835" y="543878"/>
                      <a:pt x="170497" y="537210"/>
                      <a:pt x="141922" y="523875"/>
                    </a:cubicBezTo>
                    <a:cubicBezTo>
                      <a:pt x="112395" y="510540"/>
                      <a:pt x="87630" y="491490"/>
                      <a:pt x="65722" y="467678"/>
                    </a:cubicBezTo>
                    <a:cubicBezTo>
                      <a:pt x="44767" y="443865"/>
                      <a:pt x="28575" y="415290"/>
                      <a:pt x="17145" y="382905"/>
                    </a:cubicBezTo>
                    <a:cubicBezTo>
                      <a:pt x="5715" y="350520"/>
                      <a:pt x="0" y="314325"/>
                      <a:pt x="0" y="276225"/>
                    </a:cubicBezTo>
                    <a:lnTo>
                      <a:pt x="0" y="268605"/>
                    </a:lnTo>
                    <a:cubicBezTo>
                      <a:pt x="0" y="229553"/>
                      <a:pt x="5715" y="194310"/>
                      <a:pt x="17145" y="161925"/>
                    </a:cubicBezTo>
                    <a:cubicBezTo>
                      <a:pt x="28575" y="129540"/>
                      <a:pt x="44767" y="100965"/>
                      <a:pt x="65722" y="76200"/>
                    </a:cubicBezTo>
                    <a:cubicBezTo>
                      <a:pt x="86677" y="52388"/>
                      <a:pt x="112395" y="33338"/>
                      <a:pt x="140970" y="20003"/>
                    </a:cubicBezTo>
                    <a:cubicBezTo>
                      <a:pt x="170497" y="6667"/>
                      <a:pt x="202882" y="0"/>
                      <a:pt x="238125" y="0"/>
                    </a:cubicBezTo>
                    <a:cubicBezTo>
                      <a:pt x="274320" y="0"/>
                      <a:pt x="306705" y="6667"/>
                      <a:pt x="336232" y="20003"/>
                    </a:cubicBezTo>
                    <a:cubicBezTo>
                      <a:pt x="365760" y="33338"/>
                      <a:pt x="391477" y="52388"/>
                      <a:pt x="412432" y="76200"/>
                    </a:cubicBezTo>
                    <a:cubicBezTo>
                      <a:pt x="433388" y="100013"/>
                      <a:pt x="450532" y="128588"/>
                      <a:pt x="461963" y="161925"/>
                    </a:cubicBezTo>
                    <a:cubicBezTo>
                      <a:pt x="473392" y="194310"/>
                      <a:pt x="479107" y="230505"/>
                      <a:pt x="479107" y="268605"/>
                    </a:cubicBezTo>
                    <a:lnTo>
                      <a:pt x="479107" y="276225"/>
                    </a:lnTo>
                    <a:cubicBezTo>
                      <a:pt x="479107" y="315278"/>
                      <a:pt x="473392" y="350520"/>
                      <a:pt x="461963" y="382905"/>
                    </a:cubicBezTo>
                    <a:cubicBezTo>
                      <a:pt x="450532" y="415290"/>
                      <a:pt x="434340" y="443865"/>
                      <a:pt x="412432" y="467678"/>
                    </a:cubicBezTo>
                    <a:cubicBezTo>
                      <a:pt x="391477" y="491490"/>
                      <a:pt x="365760" y="510540"/>
                      <a:pt x="336232" y="523875"/>
                    </a:cubicBezTo>
                    <a:cubicBezTo>
                      <a:pt x="307657" y="537210"/>
                      <a:pt x="275272" y="543878"/>
                      <a:pt x="239077" y="543878"/>
                    </a:cubicBezTo>
                    <a:close/>
                    <a:moveTo>
                      <a:pt x="239077" y="461010"/>
                    </a:moveTo>
                    <a:cubicBezTo>
                      <a:pt x="269557" y="461010"/>
                      <a:pt x="294322" y="453390"/>
                      <a:pt x="314325" y="438150"/>
                    </a:cubicBezTo>
                    <a:cubicBezTo>
                      <a:pt x="334327" y="422910"/>
                      <a:pt x="349567" y="401003"/>
                      <a:pt x="359092" y="373380"/>
                    </a:cubicBezTo>
                    <a:cubicBezTo>
                      <a:pt x="369570" y="345757"/>
                      <a:pt x="374332" y="313372"/>
                      <a:pt x="374332" y="276225"/>
                    </a:cubicBezTo>
                    <a:lnTo>
                      <a:pt x="374332" y="266700"/>
                    </a:lnTo>
                    <a:cubicBezTo>
                      <a:pt x="374332" y="230505"/>
                      <a:pt x="369570" y="198120"/>
                      <a:pt x="359092" y="170497"/>
                    </a:cubicBezTo>
                    <a:cubicBezTo>
                      <a:pt x="348615" y="142875"/>
                      <a:pt x="333375" y="120967"/>
                      <a:pt x="313372" y="105728"/>
                    </a:cubicBezTo>
                    <a:cubicBezTo>
                      <a:pt x="293370" y="90488"/>
                      <a:pt x="268605" y="82867"/>
                      <a:pt x="239077" y="82867"/>
                    </a:cubicBezTo>
                    <a:cubicBezTo>
                      <a:pt x="209550" y="82867"/>
                      <a:pt x="184785" y="90488"/>
                      <a:pt x="164782" y="105728"/>
                    </a:cubicBezTo>
                    <a:cubicBezTo>
                      <a:pt x="144780" y="120967"/>
                      <a:pt x="130492" y="142875"/>
                      <a:pt x="120967" y="170497"/>
                    </a:cubicBezTo>
                    <a:cubicBezTo>
                      <a:pt x="111442" y="198120"/>
                      <a:pt x="106680" y="230505"/>
                      <a:pt x="106680" y="267653"/>
                    </a:cubicBezTo>
                    <a:lnTo>
                      <a:pt x="106680" y="276225"/>
                    </a:lnTo>
                    <a:cubicBezTo>
                      <a:pt x="106680" y="313372"/>
                      <a:pt x="111442" y="345757"/>
                      <a:pt x="120967" y="373380"/>
                    </a:cubicBezTo>
                    <a:cubicBezTo>
                      <a:pt x="130492" y="401003"/>
                      <a:pt x="145732" y="422910"/>
                      <a:pt x="165735" y="438150"/>
                    </a:cubicBezTo>
                    <a:cubicBezTo>
                      <a:pt x="184785" y="453390"/>
                      <a:pt x="209550" y="461010"/>
                      <a:pt x="239077" y="461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1A06935A-7DA8-7BEB-0B5F-47101ACDBA3B}"/>
                  </a:ext>
                </a:extLst>
              </p:cNvPr>
              <p:cNvSpPr/>
              <p:nvPr/>
            </p:nvSpPr>
            <p:spPr>
              <a:xfrm>
                <a:off x="6978967" y="2393632"/>
                <a:ext cx="449580" cy="545782"/>
              </a:xfrm>
              <a:custGeom>
                <a:avLst/>
                <a:gdLst>
                  <a:gd name="connsiteX0" fmla="*/ 249555 w 449580"/>
                  <a:gd name="connsiteY0" fmla="*/ 545783 h 545782"/>
                  <a:gd name="connsiteX1" fmla="*/ 115252 w 449580"/>
                  <a:gd name="connsiteY1" fmla="*/ 513398 h 545782"/>
                  <a:gd name="connsiteX2" fmla="*/ 29527 w 449580"/>
                  <a:gd name="connsiteY2" fmla="*/ 422910 h 545782"/>
                  <a:gd name="connsiteX3" fmla="*/ 0 w 449580"/>
                  <a:gd name="connsiteY3" fmla="*/ 287655 h 545782"/>
                  <a:gd name="connsiteX4" fmla="*/ 0 w 449580"/>
                  <a:gd name="connsiteY4" fmla="*/ 268605 h 545782"/>
                  <a:gd name="connsiteX5" fmla="*/ 29527 w 449580"/>
                  <a:gd name="connsiteY5" fmla="*/ 128588 h 545782"/>
                  <a:gd name="connsiteX6" fmla="*/ 113347 w 449580"/>
                  <a:gd name="connsiteY6" fmla="*/ 34290 h 545782"/>
                  <a:gd name="connsiteX7" fmla="*/ 240982 w 449580"/>
                  <a:gd name="connsiteY7" fmla="*/ 0 h 545782"/>
                  <a:gd name="connsiteX8" fmla="*/ 348615 w 449580"/>
                  <a:gd name="connsiteY8" fmla="*/ 15240 h 545782"/>
                  <a:gd name="connsiteX9" fmla="*/ 436245 w 449580"/>
                  <a:gd name="connsiteY9" fmla="*/ 61913 h 545782"/>
                  <a:gd name="connsiteX10" fmla="*/ 436245 w 449580"/>
                  <a:gd name="connsiteY10" fmla="*/ 179070 h 545782"/>
                  <a:gd name="connsiteX11" fmla="*/ 357188 w 449580"/>
                  <a:gd name="connsiteY11" fmla="*/ 179070 h 545782"/>
                  <a:gd name="connsiteX12" fmla="*/ 341947 w 449580"/>
                  <a:gd name="connsiteY12" fmla="*/ 108585 h 545782"/>
                  <a:gd name="connsiteX13" fmla="*/ 303847 w 449580"/>
                  <a:gd name="connsiteY13" fmla="*/ 88583 h 545782"/>
                  <a:gd name="connsiteX14" fmla="*/ 248602 w 449580"/>
                  <a:gd name="connsiteY14" fmla="*/ 80963 h 545782"/>
                  <a:gd name="connsiteX15" fmla="*/ 172402 w 449580"/>
                  <a:gd name="connsiteY15" fmla="*/ 103822 h 545782"/>
                  <a:gd name="connsiteX16" fmla="*/ 122872 w 449580"/>
                  <a:gd name="connsiteY16" fmla="*/ 168592 h 545782"/>
                  <a:gd name="connsiteX17" fmla="*/ 105727 w 449580"/>
                  <a:gd name="connsiteY17" fmla="*/ 265748 h 545782"/>
                  <a:gd name="connsiteX18" fmla="*/ 105727 w 449580"/>
                  <a:gd name="connsiteY18" fmla="*/ 284798 h 545782"/>
                  <a:gd name="connsiteX19" fmla="*/ 122872 w 449580"/>
                  <a:gd name="connsiteY19" fmla="*/ 378142 h 545782"/>
                  <a:gd name="connsiteX20" fmla="*/ 172402 w 449580"/>
                  <a:gd name="connsiteY20" fmla="*/ 440055 h 545782"/>
                  <a:gd name="connsiteX21" fmla="*/ 252413 w 449580"/>
                  <a:gd name="connsiteY21" fmla="*/ 461962 h 545782"/>
                  <a:gd name="connsiteX22" fmla="*/ 303847 w 449580"/>
                  <a:gd name="connsiteY22" fmla="*/ 456248 h 545782"/>
                  <a:gd name="connsiteX23" fmla="*/ 342900 w 449580"/>
                  <a:gd name="connsiteY23" fmla="*/ 442912 h 545782"/>
                  <a:gd name="connsiteX24" fmla="*/ 342900 w 449580"/>
                  <a:gd name="connsiteY24" fmla="*/ 353377 h 545782"/>
                  <a:gd name="connsiteX25" fmla="*/ 267652 w 449580"/>
                  <a:gd name="connsiteY25" fmla="*/ 347662 h 545782"/>
                  <a:gd name="connsiteX26" fmla="*/ 267652 w 449580"/>
                  <a:gd name="connsiteY26" fmla="*/ 273367 h 545782"/>
                  <a:gd name="connsiteX27" fmla="*/ 449580 w 449580"/>
                  <a:gd name="connsiteY27" fmla="*/ 273367 h 545782"/>
                  <a:gd name="connsiteX28" fmla="*/ 449580 w 449580"/>
                  <a:gd name="connsiteY28" fmla="*/ 487680 h 545782"/>
                  <a:gd name="connsiteX29" fmla="*/ 364807 w 449580"/>
                  <a:gd name="connsiteY29" fmla="*/ 527685 h 545782"/>
                  <a:gd name="connsiteX30" fmla="*/ 249555 w 449580"/>
                  <a:gd name="connsiteY30" fmla="*/ 545783 h 54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49580" h="545782">
                    <a:moveTo>
                      <a:pt x="249555" y="545783"/>
                    </a:moveTo>
                    <a:cubicBezTo>
                      <a:pt x="197168" y="545783"/>
                      <a:pt x="152400" y="535305"/>
                      <a:pt x="115252" y="513398"/>
                    </a:cubicBezTo>
                    <a:cubicBezTo>
                      <a:pt x="78105" y="491490"/>
                      <a:pt x="49530" y="461010"/>
                      <a:pt x="29527" y="422910"/>
                    </a:cubicBezTo>
                    <a:cubicBezTo>
                      <a:pt x="9525" y="383858"/>
                      <a:pt x="0" y="339090"/>
                      <a:pt x="0" y="287655"/>
                    </a:cubicBezTo>
                    <a:lnTo>
                      <a:pt x="0" y="268605"/>
                    </a:lnTo>
                    <a:cubicBezTo>
                      <a:pt x="0" y="215265"/>
                      <a:pt x="9525" y="169545"/>
                      <a:pt x="29527" y="128588"/>
                    </a:cubicBezTo>
                    <a:cubicBezTo>
                      <a:pt x="49530" y="88583"/>
                      <a:pt x="77152" y="57150"/>
                      <a:pt x="113347" y="34290"/>
                    </a:cubicBezTo>
                    <a:cubicBezTo>
                      <a:pt x="149543" y="11430"/>
                      <a:pt x="192405" y="0"/>
                      <a:pt x="240982" y="0"/>
                    </a:cubicBezTo>
                    <a:cubicBezTo>
                      <a:pt x="279082" y="0"/>
                      <a:pt x="315277" y="5715"/>
                      <a:pt x="348615" y="15240"/>
                    </a:cubicBezTo>
                    <a:cubicBezTo>
                      <a:pt x="381952" y="25717"/>
                      <a:pt x="411480" y="40958"/>
                      <a:pt x="436245" y="61913"/>
                    </a:cubicBezTo>
                    <a:lnTo>
                      <a:pt x="436245" y="179070"/>
                    </a:lnTo>
                    <a:lnTo>
                      <a:pt x="357188" y="179070"/>
                    </a:lnTo>
                    <a:lnTo>
                      <a:pt x="341947" y="108585"/>
                    </a:lnTo>
                    <a:cubicBezTo>
                      <a:pt x="332422" y="100013"/>
                      <a:pt x="320040" y="93345"/>
                      <a:pt x="303847" y="88583"/>
                    </a:cubicBezTo>
                    <a:cubicBezTo>
                      <a:pt x="287655" y="83820"/>
                      <a:pt x="269557" y="80963"/>
                      <a:pt x="248602" y="80963"/>
                    </a:cubicBezTo>
                    <a:cubicBezTo>
                      <a:pt x="219075" y="80963"/>
                      <a:pt x="193357" y="88583"/>
                      <a:pt x="172402" y="103822"/>
                    </a:cubicBezTo>
                    <a:cubicBezTo>
                      <a:pt x="150495" y="119063"/>
                      <a:pt x="134302" y="140970"/>
                      <a:pt x="122872" y="168592"/>
                    </a:cubicBezTo>
                    <a:cubicBezTo>
                      <a:pt x="111443" y="196215"/>
                      <a:pt x="105727" y="228600"/>
                      <a:pt x="105727" y="265748"/>
                    </a:cubicBezTo>
                    <a:lnTo>
                      <a:pt x="105727" y="284798"/>
                    </a:lnTo>
                    <a:cubicBezTo>
                      <a:pt x="105727" y="320992"/>
                      <a:pt x="111443" y="351473"/>
                      <a:pt x="122872" y="378142"/>
                    </a:cubicBezTo>
                    <a:cubicBezTo>
                      <a:pt x="134302" y="404812"/>
                      <a:pt x="150495" y="424815"/>
                      <a:pt x="172402" y="440055"/>
                    </a:cubicBezTo>
                    <a:cubicBezTo>
                      <a:pt x="194310" y="455295"/>
                      <a:pt x="220980" y="461962"/>
                      <a:pt x="252413" y="461962"/>
                    </a:cubicBezTo>
                    <a:cubicBezTo>
                      <a:pt x="271463" y="461962"/>
                      <a:pt x="288607" y="460058"/>
                      <a:pt x="303847" y="456248"/>
                    </a:cubicBezTo>
                    <a:cubicBezTo>
                      <a:pt x="319088" y="452437"/>
                      <a:pt x="332422" y="448627"/>
                      <a:pt x="342900" y="442912"/>
                    </a:cubicBezTo>
                    <a:lnTo>
                      <a:pt x="342900" y="353377"/>
                    </a:lnTo>
                    <a:lnTo>
                      <a:pt x="267652" y="347662"/>
                    </a:lnTo>
                    <a:lnTo>
                      <a:pt x="267652" y="273367"/>
                    </a:lnTo>
                    <a:lnTo>
                      <a:pt x="449580" y="273367"/>
                    </a:lnTo>
                    <a:lnTo>
                      <a:pt x="449580" y="487680"/>
                    </a:lnTo>
                    <a:cubicBezTo>
                      <a:pt x="425768" y="504825"/>
                      <a:pt x="398145" y="518160"/>
                      <a:pt x="364807" y="527685"/>
                    </a:cubicBezTo>
                    <a:cubicBezTo>
                      <a:pt x="331470" y="540068"/>
                      <a:pt x="292418" y="545783"/>
                      <a:pt x="249555" y="5457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BCDB1A1F-4D28-4AA5-2EA3-AEBA50179AE6}"/>
                  </a:ext>
                </a:extLst>
              </p:cNvPr>
              <p:cNvSpPr/>
              <p:nvPr/>
            </p:nvSpPr>
            <p:spPr>
              <a:xfrm>
                <a:off x="7538085" y="2403157"/>
                <a:ext cx="548639" cy="529589"/>
              </a:xfrm>
              <a:custGeom>
                <a:avLst/>
                <a:gdLst>
                  <a:gd name="connsiteX0" fmla="*/ 0 w 548639"/>
                  <a:gd name="connsiteY0" fmla="*/ 528637 h 529589"/>
                  <a:gd name="connsiteX1" fmla="*/ 0 w 548639"/>
                  <a:gd name="connsiteY1" fmla="*/ 464820 h 529589"/>
                  <a:gd name="connsiteX2" fmla="*/ 56197 w 548639"/>
                  <a:gd name="connsiteY2" fmla="*/ 454342 h 529589"/>
                  <a:gd name="connsiteX3" fmla="*/ 56197 w 548639"/>
                  <a:gd name="connsiteY3" fmla="*/ 74295 h 529589"/>
                  <a:gd name="connsiteX4" fmla="*/ 0 w 548639"/>
                  <a:gd name="connsiteY4" fmla="*/ 63817 h 529589"/>
                  <a:gd name="connsiteX5" fmla="*/ 0 w 548639"/>
                  <a:gd name="connsiteY5" fmla="*/ 0 h 529589"/>
                  <a:gd name="connsiteX6" fmla="*/ 56197 w 548639"/>
                  <a:gd name="connsiteY6" fmla="*/ 0 h 529589"/>
                  <a:gd name="connsiteX7" fmla="*/ 163830 w 548639"/>
                  <a:gd name="connsiteY7" fmla="*/ 0 h 529589"/>
                  <a:gd name="connsiteX8" fmla="*/ 394335 w 548639"/>
                  <a:gd name="connsiteY8" fmla="*/ 367665 h 529589"/>
                  <a:gd name="connsiteX9" fmla="*/ 396240 w 548639"/>
                  <a:gd name="connsiteY9" fmla="*/ 367665 h 529589"/>
                  <a:gd name="connsiteX10" fmla="*/ 396240 w 548639"/>
                  <a:gd name="connsiteY10" fmla="*/ 75247 h 529589"/>
                  <a:gd name="connsiteX11" fmla="*/ 328613 w 548639"/>
                  <a:gd name="connsiteY11" fmla="*/ 64770 h 529589"/>
                  <a:gd name="connsiteX12" fmla="*/ 328613 w 548639"/>
                  <a:gd name="connsiteY12" fmla="*/ 952 h 529589"/>
                  <a:gd name="connsiteX13" fmla="*/ 491490 w 548639"/>
                  <a:gd name="connsiteY13" fmla="*/ 952 h 529589"/>
                  <a:gd name="connsiteX14" fmla="*/ 548640 w 548639"/>
                  <a:gd name="connsiteY14" fmla="*/ 952 h 529589"/>
                  <a:gd name="connsiteX15" fmla="*/ 548640 w 548639"/>
                  <a:gd name="connsiteY15" fmla="*/ 64770 h 529589"/>
                  <a:gd name="connsiteX16" fmla="*/ 491490 w 548639"/>
                  <a:gd name="connsiteY16" fmla="*/ 75247 h 529589"/>
                  <a:gd name="connsiteX17" fmla="*/ 491490 w 548639"/>
                  <a:gd name="connsiteY17" fmla="*/ 529590 h 529589"/>
                  <a:gd name="connsiteX18" fmla="*/ 388620 w 548639"/>
                  <a:gd name="connsiteY18" fmla="*/ 529590 h 529589"/>
                  <a:gd name="connsiteX19" fmla="*/ 152400 w 548639"/>
                  <a:gd name="connsiteY19" fmla="*/ 165735 h 529589"/>
                  <a:gd name="connsiteX20" fmla="*/ 150495 w 548639"/>
                  <a:gd name="connsiteY20" fmla="*/ 165735 h 529589"/>
                  <a:gd name="connsiteX21" fmla="*/ 150495 w 548639"/>
                  <a:gd name="connsiteY21" fmla="*/ 454342 h 529589"/>
                  <a:gd name="connsiteX22" fmla="*/ 218122 w 548639"/>
                  <a:gd name="connsiteY22" fmla="*/ 464820 h 529589"/>
                  <a:gd name="connsiteX23" fmla="*/ 218122 w 548639"/>
                  <a:gd name="connsiteY23" fmla="*/ 528637 h 529589"/>
                  <a:gd name="connsiteX24" fmla="*/ 0 w 548639"/>
                  <a:gd name="connsiteY24" fmla="*/ 528637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8639" h="529589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56197" y="0"/>
                    </a:lnTo>
                    <a:lnTo>
                      <a:pt x="163830" y="0"/>
                    </a:lnTo>
                    <a:lnTo>
                      <a:pt x="394335" y="367665"/>
                    </a:lnTo>
                    <a:lnTo>
                      <a:pt x="396240" y="367665"/>
                    </a:lnTo>
                    <a:lnTo>
                      <a:pt x="396240" y="75247"/>
                    </a:lnTo>
                    <a:lnTo>
                      <a:pt x="328613" y="64770"/>
                    </a:lnTo>
                    <a:lnTo>
                      <a:pt x="328613" y="952"/>
                    </a:lnTo>
                    <a:lnTo>
                      <a:pt x="491490" y="952"/>
                    </a:lnTo>
                    <a:lnTo>
                      <a:pt x="548640" y="952"/>
                    </a:lnTo>
                    <a:lnTo>
                      <a:pt x="548640" y="64770"/>
                    </a:lnTo>
                    <a:lnTo>
                      <a:pt x="491490" y="75247"/>
                    </a:lnTo>
                    <a:lnTo>
                      <a:pt x="491490" y="529590"/>
                    </a:lnTo>
                    <a:lnTo>
                      <a:pt x="388620" y="529590"/>
                    </a:lnTo>
                    <a:lnTo>
                      <a:pt x="152400" y="165735"/>
                    </a:lnTo>
                    <a:lnTo>
                      <a:pt x="150495" y="165735"/>
                    </a:lnTo>
                    <a:lnTo>
                      <a:pt x="150495" y="454342"/>
                    </a:lnTo>
                    <a:lnTo>
                      <a:pt x="218122" y="464820"/>
                    </a:lnTo>
                    <a:lnTo>
                      <a:pt x="218122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B86C1460-1581-1F49-A83C-31DFC2900B41}"/>
                  </a:ext>
                </a:extLst>
              </p:cNvPr>
              <p:cNvSpPr/>
              <p:nvPr/>
            </p:nvSpPr>
            <p:spPr>
              <a:xfrm>
                <a:off x="8178164" y="2403157"/>
                <a:ext cx="219075" cy="528637"/>
              </a:xfrm>
              <a:custGeom>
                <a:avLst/>
                <a:gdLst>
                  <a:gd name="connsiteX0" fmla="*/ 0 w 219075"/>
                  <a:gd name="connsiteY0" fmla="*/ 528637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8 w 219075"/>
                  <a:gd name="connsiteY8" fmla="*/ 74295 h 528637"/>
                  <a:gd name="connsiteX9" fmla="*/ 162878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7 h 528637"/>
                  <a:gd name="connsiteX12" fmla="*/ 0 w 219075"/>
                  <a:gd name="connsiteY12" fmla="*/ 528637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8" y="74295"/>
                    </a:lnTo>
                    <a:lnTo>
                      <a:pt x="162878" y="454342"/>
                    </a:lnTo>
                    <a:lnTo>
                      <a:pt x="219075" y="464820"/>
                    </a:lnTo>
                    <a:lnTo>
                      <a:pt x="219075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CDA8A51E-301B-AA26-0A5B-6A9E4DD6FD9F}"/>
                  </a:ext>
                </a:extLst>
              </p:cNvPr>
              <p:cNvSpPr/>
              <p:nvPr/>
            </p:nvSpPr>
            <p:spPr>
              <a:xfrm>
                <a:off x="8491537" y="2402204"/>
                <a:ext cx="471487" cy="529589"/>
              </a:xfrm>
              <a:custGeom>
                <a:avLst/>
                <a:gdLst>
                  <a:gd name="connsiteX0" fmla="*/ 124777 w 471487"/>
                  <a:gd name="connsiteY0" fmla="*/ 529590 h 529589"/>
                  <a:gd name="connsiteX1" fmla="*/ 124777 w 471487"/>
                  <a:gd name="connsiteY1" fmla="*/ 465773 h 529589"/>
                  <a:gd name="connsiteX2" fmla="*/ 181927 w 471487"/>
                  <a:gd name="connsiteY2" fmla="*/ 455295 h 529589"/>
                  <a:gd name="connsiteX3" fmla="*/ 181927 w 471487"/>
                  <a:gd name="connsiteY3" fmla="*/ 81915 h 529589"/>
                  <a:gd name="connsiteX4" fmla="*/ 85725 w 471487"/>
                  <a:gd name="connsiteY4" fmla="*/ 81915 h 529589"/>
                  <a:gd name="connsiteX5" fmla="*/ 80010 w 471487"/>
                  <a:gd name="connsiteY5" fmla="*/ 144780 h 529589"/>
                  <a:gd name="connsiteX6" fmla="*/ 0 w 471487"/>
                  <a:gd name="connsiteY6" fmla="*/ 144780 h 529589"/>
                  <a:gd name="connsiteX7" fmla="*/ 0 w 471487"/>
                  <a:gd name="connsiteY7" fmla="*/ 0 h 529589"/>
                  <a:gd name="connsiteX8" fmla="*/ 471488 w 471487"/>
                  <a:gd name="connsiteY8" fmla="*/ 0 h 529589"/>
                  <a:gd name="connsiteX9" fmla="*/ 471488 w 471487"/>
                  <a:gd name="connsiteY9" fmla="*/ 144780 h 529589"/>
                  <a:gd name="connsiteX10" fmla="*/ 390525 w 471487"/>
                  <a:gd name="connsiteY10" fmla="*/ 144780 h 529589"/>
                  <a:gd name="connsiteX11" fmla="*/ 384810 w 471487"/>
                  <a:gd name="connsiteY11" fmla="*/ 81915 h 529589"/>
                  <a:gd name="connsiteX12" fmla="*/ 287655 w 471487"/>
                  <a:gd name="connsiteY12" fmla="*/ 81915 h 529589"/>
                  <a:gd name="connsiteX13" fmla="*/ 287655 w 471487"/>
                  <a:gd name="connsiteY13" fmla="*/ 455295 h 529589"/>
                  <a:gd name="connsiteX14" fmla="*/ 344805 w 471487"/>
                  <a:gd name="connsiteY14" fmla="*/ 465773 h 529589"/>
                  <a:gd name="connsiteX15" fmla="*/ 344805 w 471487"/>
                  <a:gd name="connsiteY15" fmla="*/ 529590 h 529589"/>
                  <a:gd name="connsiteX16" fmla="*/ 124777 w 471487"/>
                  <a:gd name="connsiteY16" fmla="*/ 529590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1487" h="529589">
                    <a:moveTo>
                      <a:pt x="124777" y="529590"/>
                    </a:moveTo>
                    <a:lnTo>
                      <a:pt x="124777" y="465773"/>
                    </a:lnTo>
                    <a:lnTo>
                      <a:pt x="181927" y="455295"/>
                    </a:lnTo>
                    <a:lnTo>
                      <a:pt x="181927" y="81915"/>
                    </a:lnTo>
                    <a:lnTo>
                      <a:pt x="85725" y="81915"/>
                    </a:lnTo>
                    <a:lnTo>
                      <a:pt x="80010" y="144780"/>
                    </a:lnTo>
                    <a:lnTo>
                      <a:pt x="0" y="144780"/>
                    </a:lnTo>
                    <a:lnTo>
                      <a:pt x="0" y="0"/>
                    </a:lnTo>
                    <a:lnTo>
                      <a:pt x="471488" y="0"/>
                    </a:lnTo>
                    <a:lnTo>
                      <a:pt x="471488" y="144780"/>
                    </a:lnTo>
                    <a:lnTo>
                      <a:pt x="390525" y="144780"/>
                    </a:lnTo>
                    <a:lnTo>
                      <a:pt x="384810" y="81915"/>
                    </a:lnTo>
                    <a:lnTo>
                      <a:pt x="287655" y="81915"/>
                    </a:lnTo>
                    <a:lnTo>
                      <a:pt x="287655" y="455295"/>
                    </a:lnTo>
                    <a:lnTo>
                      <a:pt x="344805" y="465773"/>
                    </a:lnTo>
                    <a:lnTo>
                      <a:pt x="344805" y="529590"/>
                    </a:lnTo>
                    <a:lnTo>
                      <a:pt x="124777" y="52959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6143BD4C-C755-9CF8-8403-0493004FD0E6}"/>
                  </a:ext>
                </a:extLst>
              </p:cNvPr>
              <p:cNvSpPr/>
              <p:nvPr/>
            </p:nvSpPr>
            <p:spPr>
              <a:xfrm>
                <a:off x="9056369" y="2403157"/>
                <a:ext cx="219075" cy="528637"/>
              </a:xfrm>
              <a:custGeom>
                <a:avLst/>
                <a:gdLst>
                  <a:gd name="connsiteX0" fmla="*/ 0 w 219075"/>
                  <a:gd name="connsiteY0" fmla="*/ 528637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8 w 219075"/>
                  <a:gd name="connsiteY8" fmla="*/ 74295 h 528637"/>
                  <a:gd name="connsiteX9" fmla="*/ 162878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7 h 528637"/>
                  <a:gd name="connsiteX12" fmla="*/ 0 w 219075"/>
                  <a:gd name="connsiteY12" fmla="*/ 528637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8" y="74295"/>
                    </a:lnTo>
                    <a:lnTo>
                      <a:pt x="162878" y="454342"/>
                    </a:lnTo>
                    <a:lnTo>
                      <a:pt x="219075" y="464820"/>
                    </a:lnTo>
                    <a:lnTo>
                      <a:pt x="219075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D6106643-2A30-B16A-332F-8C6EF43BEA7A}"/>
                  </a:ext>
                </a:extLst>
              </p:cNvPr>
              <p:cNvSpPr/>
              <p:nvPr/>
            </p:nvSpPr>
            <p:spPr>
              <a:xfrm>
                <a:off x="9376410" y="2395537"/>
                <a:ext cx="479107" cy="543877"/>
              </a:xfrm>
              <a:custGeom>
                <a:avLst/>
                <a:gdLst>
                  <a:gd name="connsiteX0" fmla="*/ 239077 w 479107"/>
                  <a:gd name="connsiteY0" fmla="*/ 543878 h 543877"/>
                  <a:gd name="connsiteX1" fmla="*/ 141922 w 479107"/>
                  <a:gd name="connsiteY1" fmla="*/ 523875 h 543877"/>
                  <a:gd name="connsiteX2" fmla="*/ 65722 w 479107"/>
                  <a:gd name="connsiteY2" fmla="*/ 467678 h 543877"/>
                  <a:gd name="connsiteX3" fmla="*/ 17145 w 479107"/>
                  <a:gd name="connsiteY3" fmla="*/ 382905 h 543877"/>
                  <a:gd name="connsiteX4" fmla="*/ 0 w 479107"/>
                  <a:gd name="connsiteY4" fmla="*/ 276225 h 543877"/>
                  <a:gd name="connsiteX5" fmla="*/ 0 w 479107"/>
                  <a:gd name="connsiteY5" fmla="*/ 268605 h 543877"/>
                  <a:gd name="connsiteX6" fmla="*/ 17145 w 479107"/>
                  <a:gd name="connsiteY6" fmla="*/ 161925 h 543877"/>
                  <a:gd name="connsiteX7" fmla="*/ 65722 w 479107"/>
                  <a:gd name="connsiteY7" fmla="*/ 76200 h 543877"/>
                  <a:gd name="connsiteX8" fmla="*/ 140970 w 479107"/>
                  <a:gd name="connsiteY8" fmla="*/ 20003 h 543877"/>
                  <a:gd name="connsiteX9" fmla="*/ 238125 w 479107"/>
                  <a:gd name="connsiteY9" fmla="*/ 0 h 543877"/>
                  <a:gd name="connsiteX10" fmla="*/ 336232 w 479107"/>
                  <a:gd name="connsiteY10" fmla="*/ 20003 h 543877"/>
                  <a:gd name="connsiteX11" fmla="*/ 412432 w 479107"/>
                  <a:gd name="connsiteY11" fmla="*/ 76200 h 543877"/>
                  <a:gd name="connsiteX12" fmla="*/ 461963 w 479107"/>
                  <a:gd name="connsiteY12" fmla="*/ 161925 h 543877"/>
                  <a:gd name="connsiteX13" fmla="*/ 479107 w 479107"/>
                  <a:gd name="connsiteY13" fmla="*/ 268605 h 543877"/>
                  <a:gd name="connsiteX14" fmla="*/ 479107 w 479107"/>
                  <a:gd name="connsiteY14" fmla="*/ 276225 h 543877"/>
                  <a:gd name="connsiteX15" fmla="*/ 461963 w 479107"/>
                  <a:gd name="connsiteY15" fmla="*/ 382905 h 543877"/>
                  <a:gd name="connsiteX16" fmla="*/ 412432 w 479107"/>
                  <a:gd name="connsiteY16" fmla="*/ 467678 h 543877"/>
                  <a:gd name="connsiteX17" fmla="*/ 336232 w 479107"/>
                  <a:gd name="connsiteY17" fmla="*/ 523875 h 543877"/>
                  <a:gd name="connsiteX18" fmla="*/ 239077 w 479107"/>
                  <a:gd name="connsiteY18" fmla="*/ 543878 h 543877"/>
                  <a:gd name="connsiteX19" fmla="*/ 239077 w 479107"/>
                  <a:gd name="connsiteY19" fmla="*/ 461010 h 543877"/>
                  <a:gd name="connsiteX20" fmla="*/ 314325 w 479107"/>
                  <a:gd name="connsiteY20" fmla="*/ 438150 h 543877"/>
                  <a:gd name="connsiteX21" fmla="*/ 359092 w 479107"/>
                  <a:gd name="connsiteY21" fmla="*/ 373380 h 543877"/>
                  <a:gd name="connsiteX22" fmla="*/ 374332 w 479107"/>
                  <a:gd name="connsiteY22" fmla="*/ 276225 h 543877"/>
                  <a:gd name="connsiteX23" fmla="*/ 374332 w 479107"/>
                  <a:gd name="connsiteY23" fmla="*/ 266700 h 543877"/>
                  <a:gd name="connsiteX24" fmla="*/ 359092 w 479107"/>
                  <a:gd name="connsiteY24" fmla="*/ 170497 h 543877"/>
                  <a:gd name="connsiteX25" fmla="*/ 313372 w 479107"/>
                  <a:gd name="connsiteY25" fmla="*/ 105728 h 543877"/>
                  <a:gd name="connsiteX26" fmla="*/ 239077 w 479107"/>
                  <a:gd name="connsiteY26" fmla="*/ 82867 h 543877"/>
                  <a:gd name="connsiteX27" fmla="*/ 164782 w 479107"/>
                  <a:gd name="connsiteY27" fmla="*/ 105728 h 543877"/>
                  <a:gd name="connsiteX28" fmla="*/ 120967 w 479107"/>
                  <a:gd name="connsiteY28" fmla="*/ 170497 h 543877"/>
                  <a:gd name="connsiteX29" fmla="*/ 106680 w 479107"/>
                  <a:gd name="connsiteY29" fmla="*/ 267653 h 543877"/>
                  <a:gd name="connsiteX30" fmla="*/ 106680 w 479107"/>
                  <a:gd name="connsiteY30" fmla="*/ 276225 h 543877"/>
                  <a:gd name="connsiteX31" fmla="*/ 120967 w 479107"/>
                  <a:gd name="connsiteY31" fmla="*/ 373380 h 543877"/>
                  <a:gd name="connsiteX32" fmla="*/ 165735 w 479107"/>
                  <a:gd name="connsiteY32" fmla="*/ 438150 h 543877"/>
                  <a:gd name="connsiteX33" fmla="*/ 239077 w 479107"/>
                  <a:gd name="connsiteY33" fmla="*/ 461010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79107" h="543877">
                    <a:moveTo>
                      <a:pt x="239077" y="543878"/>
                    </a:moveTo>
                    <a:cubicBezTo>
                      <a:pt x="203835" y="543878"/>
                      <a:pt x="170497" y="537210"/>
                      <a:pt x="141922" y="523875"/>
                    </a:cubicBezTo>
                    <a:cubicBezTo>
                      <a:pt x="112395" y="510540"/>
                      <a:pt x="87630" y="491490"/>
                      <a:pt x="65722" y="467678"/>
                    </a:cubicBezTo>
                    <a:cubicBezTo>
                      <a:pt x="44767" y="443865"/>
                      <a:pt x="28575" y="415290"/>
                      <a:pt x="17145" y="382905"/>
                    </a:cubicBezTo>
                    <a:cubicBezTo>
                      <a:pt x="5715" y="350520"/>
                      <a:pt x="0" y="314325"/>
                      <a:pt x="0" y="276225"/>
                    </a:cubicBezTo>
                    <a:lnTo>
                      <a:pt x="0" y="268605"/>
                    </a:lnTo>
                    <a:cubicBezTo>
                      <a:pt x="0" y="229553"/>
                      <a:pt x="5715" y="194310"/>
                      <a:pt x="17145" y="161925"/>
                    </a:cubicBezTo>
                    <a:cubicBezTo>
                      <a:pt x="28575" y="129540"/>
                      <a:pt x="44767" y="100965"/>
                      <a:pt x="65722" y="76200"/>
                    </a:cubicBezTo>
                    <a:cubicBezTo>
                      <a:pt x="86677" y="52388"/>
                      <a:pt x="112395" y="33338"/>
                      <a:pt x="140970" y="20003"/>
                    </a:cubicBezTo>
                    <a:cubicBezTo>
                      <a:pt x="170497" y="6667"/>
                      <a:pt x="202882" y="0"/>
                      <a:pt x="238125" y="0"/>
                    </a:cubicBezTo>
                    <a:cubicBezTo>
                      <a:pt x="274320" y="0"/>
                      <a:pt x="306705" y="6667"/>
                      <a:pt x="336232" y="20003"/>
                    </a:cubicBezTo>
                    <a:cubicBezTo>
                      <a:pt x="365760" y="33338"/>
                      <a:pt x="391477" y="52388"/>
                      <a:pt x="412432" y="76200"/>
                    </a:cubicBezTo>
                    <a:cubicBezTo>
                      <a:pt x="433388" y="100013"/>
                      <a:pt x="450532" y="128588"/>
                      <a:pt x="461963" y="161925"/>
                    </a:cubicBezTo>
                    <a:cubicBezTo>
                      <a:pt x="473392" y="194310"/>
                      <a:pt x="479107" y="230505"/>
                      <a:pt x="479107" y="268605"/>
                    </a:cubicBezTo>
                    <a:lnTo>
                      <a:pt x="479107" y="276225"/>
                    </a:lnTo>
                    <a:cubicBezTo>
                      <a:pt x="479107" y="315278"/>
                      <a:pt x="473392" y="350520"/>
                      <a:pt x="461963" y="382905"/>
                    </a:cubicBezTo>
                    <a:cubicBezTo>
                      <a:pt x="450532" y="415290"/>
                      <a:pt x="434340" y="443865"/>
                      <a:pt x="412432" y="467678"/>
                    </a:cubicBezTo>
                    <a:cubicBezTo>
                      <a:pt x="391477" y="491490"/>
                      <a:pt x="365760" y="510540"/>
                      <a:pt x="336232" y="523875"/>
                    </a:cubicBezTo>
                    <a:cubicBezTo>
                      <a:pt x="307657" y="537210"/>
                      <a:pt x="275272" y="543878"/>
                      <a:pt x="239077" y="543878"/>
                    </a:cubicBezTo>
                    <a:close/>
                    <a:moveTo>
                      <a:pt x="239077" y="461010"/>
                    </a:moveTo>
                    <a:cubicBezTo>
                      <a:pt x="269557" y="461010"/>
                      <a:pt x="294322" y="453390"/>
                      <a:pt x="314325" y="438150"/>
                    </a:cubicBezTo>
                    <a:cubicBezTo>
                      <a:pt x="334327" y="422910"/>
                      <a:pt x="349567" y="401003"/>
                      <a:pt x="359092" y="373380"/>
                    </a:cubicBezTo>
                    <a:cubicBezTo>
                      <a:pt x="369570" y="345757"/>
                      <a:pt x="374332" y="313372"/>
                      <a:pt x="374332" y="276225"/>
                    </a:cubicBezTo>
                    <a:lnTo>
                      <a:pt x="374332" y="266700"/>
                    </a:lnTo>
                    <a:cubicBezTo>
                      <a:pt x="374332" y="230505"/>
                      <a:pt x="369570" y="198120"/>
                      <a:pt x="359092" y="170497"/>
                    </a:cubicBezTo>
                    <a:cubicBezTo>
                      <a:pt x="348615" y="142875"/>
                      <a:pt x="333375" y="120967"/>
                      <a:pt x="313372" y="105728"/>
                    </a:cubicBezTo>
                    <a:cubicBezTo>
                      <a:pt x="293370" y="90488"/>
                      <a:pt x="268605" y="82867"/>
                      <a:pt x="239077" y="82867"/>
                    </a:cubicBezTo>
                    <a:cubicBezTo>
                      <a:pt x="209550" y="82867"/>
                      <a:pt x="184785" y="90488"/>
                      <a:pt x="164782" y="105728"/>
                    </a:cubicBezTo>
                    <a:cubicBezTo>
                      <a:pt x="144780" y="120967"/>
                      <a:pt x="130492" y="142875"/>
                      <a:pt x="120967" y="170497"/>
                    </a:cubicBezTo>
                    <a:cubicBezTo>
                      <a:pt x="111442" y="198120"/>
                      <a:pt x="106680" y="230505"/>
                      <a:pt x="106680" y="267653"/>
                    </a:cubicBezTo>
                    <a:lnTo>
                      <a:pt x="106680" y="276225"/>
                    </a:lnTo>
                    <a:cubicBezTo>
                      <a:pt x="106680" y="313372"/>
                      <a:pt x="111442" y="345757"/>
                      <a:pt x="120967" y="373380"/>
                    </a:cubicBezTo>
                    <a:cubicBezTo>
                      <a:pt x="130492" y="401003"/>
                      <a:pt x="145732" y="422910"/>
                      <a:pt x="165735" y="438150"/>
                    </a:cubicBezTo>
                    <a:cubicBezTo>
                      <a:pt x="184785" y="453390"/>
                      <a:pt x="209550" y="461010"/>
                      <a:pt x="239077" y="461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4D05D40-32CB-CEDD-3361-F3D4FB15AC29}"/>
                  </a:ext>
                </a:extLst>
              </p:cNvPr>
              <p:cNvSpPr/>
              <p:nvPr/>
            </p:nvSpPr>
            <p:spPr>
              <a:xfrm>
                <a:off x="9955530" y="2403157"/>
                <a:ext cx="548640" cy="529589"/>
              </a:xfrm>
              <a:custGeom>
                <a:avLst/>
                <a:gdLst>
                  <a:gd name="connsiteX0" fmla="*/ 0 w 548640"/>
                  <a:gd name="connsiteY0" fmla="*/ 528637 h 529589"/>
                  <a:gd name="connsiteX1" fmla="*/ 0 w 548640"/>
                  <a:gd name="connsiteY1" fmla="*/ 464820 h 529589"/>
                  <a:gd name="connsiteX2" fmla="*/ 56197 w 548640"/>
                  <a:gd name="connsiteY2" fmla="*/ 454342 h 529589"/>
                  <a:gd name="connsiteX3" fmla="*/ 56197 w 548640"/>
                  <a:gd name="connsiteY3" fmla="*/ 74295 h 529589"/>
                  <a:gd name="connsiteX4" fmla="*/ 0 w 548640"/>
                  <a:gd name="connsiteY4" fmla="*/ 63817 h 529589"/>
                  <a:gd name="connsiteX5" fmla="*/ 0 w 548640"/>
                  <a:gd name="connsiteY5" fmla="*/ 0 h 529589"/>
                  <a:gd name="connsiteX6" fmla="*/ 56197 w 548640"/>
                  <a:gd name="connsiteY6" fmla="*/ 0 h 529589"/>
                  <a:gd name="connsiteX7" fmla="*/ 163830 w 548640"/>
                  <a:gd name="connsiteY7" fmla="*/ 0 h 529589"/>
                  <a:gd name="connsiteX8" fmla="*/ 394335 w 548640"/>
                  <a:gd name="connsiteY8" fmla="*/ 367665 h 529589"/>
                  <a:gd name="connsiteX9" fmla="*/ 396240 w 548640"/>
                  <a:gd name="connsiteY9" fmla="*/ 367665 h 529589"/>
                  <a:gd name="connsiteX10" fmla="*/ 396240 w 548640"/>
                  <a:gd name="connsiteY10" fmla="*/ 75247 h 529589"/>
                  <a:gd name="connsiteX11" fmla="*/ 328612 w 548640"/>
                  <a:gd name="connsiteY11" fmla="*/ 64770 h 529589"/>
                  <a:gd name="connsiteX12" fmla="*/ 328612 w 548640"/>
                  <a:gd name="connsiteY12" fmla="*/ 952 h 529589"/>
                  <a:gd name="connsiteX13" fmla="*/ 491490 w 548640"/>
                  <a:gd name="connsiteY13" fmla="*/ 952 h 529589"/>
                  <a:gd name="connsiteX14" fmla="*/ 548640 w 548640"/>
                  <a:gd name="connsiteY14" fmla="*/ 952 h 529589"/>
                  <a:gd name="connsiteX15" fmla="*/ 548640 w 548640"/>
                  <a:gd name="connsiteY15" fmla="*/ 64770 h 529589"/>
                  <a:gd name="connsiteX16" fmla="*/ 491490 w 548640"/>
                  <a:gd name="connsiteY16" fmla="*/ 75247 h 529589"/>
                  <a:gd name="connsiteX17" fmla="*/ 491490 w 548640"/>
                  <a:gd name="connsiteY17" fmla="*/ 529590 h 529589"/>
                  <a:gd name="connsiteX18" fmla="*/ 388620 w 548640"/>
                  <a:gd name="connsiteY18" fmla="*/ 529590 h 529589"/>
                  <a:gd name="connsiteX19" fmla="*/ 152400 w 548640"/>
                  <a:gd name="connsiteY19" fmla="*/ 165735 h 529589"/>
                  <a:gd name="connsiteX20" fmla="*/ 150495 w 548640"/>
                  <a:gd name="connsiteY20" fmla="*/ 165735 h 529589"/>
                  <a:gd name="connsiteX21" fmla="*/ 150495 w 548640"/>
                  <a:gd name="connsiteY21" fmla="*/ 454342 h 529589"/>
                  <a:gd name="connsiteX22" fmla="*/ 218122 w 548640"/>
                  <a:gd name="connsiteY22" fmla="*/ 464820 h 529589"/>
                  <a:gd name="connsiteX23" fmla="*/ 218122 w 548640"/>
                  <a:gd name="connsiteY23" fmla="*/ 528637 h 529589"/>
                  <a:gd name="connsiteX24" fmla="*/ 0 w 548640"/>
                  <a:gd name="connsiteY24" fmla="*/ 528637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8640" h="529589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56197" y="0"/>
                    </a:lnTo>
                    <a:lnTo>
                      <a:pt x="163830" y="0"/>
                    </a:lnTo>
                    <a:lnTo>
                      <a:pt x="394335" y="367665"/>
                    </a:lnTo>
                    <a:lnTo>
                      <a:pt x="396240" y="367665"/>
                    </a:lnTo>
                    <a:lnTo>
                      <a:pt x="396240" y="75247"/>
                    </a:lnTo>
                    <a:lnTo>
                      <a:pt x="328612" y="64770"/>
                    </a:lnTo>
                    <a:lnTo>
                      <a:pt x="328612" y="952"/>
                    </a:lnTo>
                    <a:lnTo>
                      <a:pt x="491490" y="952"/>
                    </a:lnTo>
                    <a:lnTo>
                      <a:pt x="548640" y="952"/>
                    </a:lnTo>
                    <a:lnTo>
                      <a:pt x="548640" y="64770"/>
                    </a:lnTo>
                    <a:lnTo>
                      <a:pt x="491490" y="75247"/>
                    </a:lnTo>
                    <a:lnTo>
                      <a:pt x="491490" y="529590"/>
                    </a:lnTo>
                    <a:lnTo>
                      <a:pt x="388620" y="529590"/>
                    </a:lnTo>
                    <a:lnTo>
                      <a:pt x="152400" y="165735"/>
                    </a:lnTo>
                    <a:lnTo>
                      <a:pt x="150495" y="165735"/>
                    </a:lnTo>
                    <a:lnTo>
                      <a:pt x="150495" y="454342"/>
                    </a:lnTo>
                    <a:lnTo>
                      <a:pt x="218122" y="464820"/>
                    </a:lnTo>
                    <a:lnTo>
                      <a:pt x="218122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2" name="Graphic 98">
              <a:extLst>
                <a:ext uri="{FF2B5EF4-FFF2-40B4-BE49-F238E27FC236}">
                  <a16:creationId xmlns:a16="http://schemas.microsoft.com/office/drawing/2014/main" id="{9D5EB89E-962C-4754-F917-18C0726A163F}"/>
                </a:ext>
              </a:extLst>
            </p:cNvPr>
            <p:cNvGrpSpPr/>
            <p:nvPr/>
          </p:nvGrpSpPr>
          <p:grpSpPr>
            <a:xfrm>
              <a:off x="4800600" y="3777614"/>
              <a:ext cx="2023110" cy="1431607"/>
              <a:chOff x="4800600" y="3777614"/>
              <a:chExt cx="2023110" cy="1431607"/>
            </a:xfrm>
            <a:grpFill/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EE734F4-951C-32CB-F270-8DC85C35B9AA}"/>
                  </a:ext>
                </a:extLst>
              </p:cNvPr>
              <p:cNvSpPr/>
              <p:nvPr/>
            </p:nvSpPr>
            <p:spPr>
              <a:xfrm>
                <a:off x="4800600" y="3777614"/>
                <a:ext cx="982980" cy="1412557"/>
              </a:xfrm>
              <a:custGeom>
                <a:avLst/>
                <a:gdLst>
                  <a:gd name="connsiteX0" fmla="*/ 982980 w 982980"/>
                  <a:gd name="connsiteY0" fmla="*/ 1412558 h 1412557"/>
                  <a:gd name="connsiteX1" fmla="*/ 28575 w 982980"/>
                  <a:gd name="connsiteY1" fmla="*/ 1412558 h 1412557"/>
                  <a:gd name="connsiteX2" fmla="*/ 28575 w 982980"/>
                  <a:gd name="connsiteY2" fmla="*/ 1223010 h 1412557"/>
                  <a:gd name="connsiteX3" fmla="*/ 479107 w 982980"/>
                  <a:gd name="connsiteY3" fmla="*/ 742950 h 1412557"/>
                  <a:gd name="connsiteX4" fmla="*/ 616268 w 982980"/>
                  <a:gd name="connsiteY4" fmla="*/ 565785 h 1412557"/>
                  <a:gd name="connsiteX5" fmla="*/ 661035 w 982980"/>
                  <a:gd name="connsiteY5" fmla="*/ 421957 h 1412557"/>
                  <a:gd name="connsiteX6" fmla="*/ 614363 w 982980"/>
                  <a:gd name="connsiteY6" fmla="*/ 276225 h 1412557"/>
                  <a:gd name="connsiteX7" fmla="*/ 480060 w 982980"/>
                  <a:gd name="connsiteY7" fmla="*/ 222885 h 1412557"/>
                  <a:gd name="connsiteX8" fmla="*/ 332422 w 982980"/>
                  <a:gd name="connsiteY8" fmla="*/ 287655 h 1412557"/>
                  <a:gd name="connsiteX9" fmla="*/ 278130 w 982980"/>
                  <a:gd name="connsiteY9" fmla="*/ 457200 h 1412557"/>
                  <a:gd name="connsiteX10" fmla="*/ 0 w 982980"/>
                  <a:gd name="connsiteY10" fmla="*/ 457200 h 1412557"/>
                  <a:gd name="connsiteX11" fmla="*/ 60960 w 982980"/>
                  <a:gd name="connsiteY11" fmla="*/ 224790 h 1412557"/>
                  <a:gd name="connsiteX12" fmla="*/ 232410 w 982980"/>
                  <a:gd name="connsiteY12" fmla="*/ 60007 h 1412557"/>
                  <a:gd name="connsiteX13" fmla="*/ 483870 w 982980"/>
                  <a:gd name="connsiteY13" fmla="*/ 0 h 1412557"/>
                  <a:gd name="connsiteX14" fmla="*/ 818198 w 982980"/>
                  <a:gd name="connsiteY14" fmla="*/ 102870 h 1412557"/>
                  <a:gd name="connsiteX15" fmla="*/ 937260 w 982980"/>
                  <a:gd name="connsiteY15" fmla="*/ 394335 h 1412557"/>
                  <a:gd name="connsiteX16" fmla="*/ 883920 w 982980"/>
                  <a:gd name="connsiteY16" fmla="*/ 604838 h 1412557"/>
                  <a:gd name="connsiteX17" fmla="*/ 700088 w 982980"/>
                  <a:gd name="connsiteY17" fmla="*/ 854392 h 1412557"/>
                  <a:gd name="connsiteX18" fmla="*/ 382905 w 982980"/>
                  <a:gd name="connsiteY18" fmla="*/ 1188720 h 1412557"/>
                  <a:gd name="connsiteX19" fmla="*/ 982027 w 982980"/>
                  <a:gd name="connsiteY19" fmla="*/ 1188720 h 1412557"/>
                  <a:gd name="connsiteX20" fmla="*/ 982027 w 982980"/>
                  <a:gd name="connsiteY20" fmla="*/ 1412558 h 1412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82980" h="1412557">
                    <a:moveTo>
                      <a:pt x="982980" y="1412558"/>
                    </a:moveTo>
                    <a:lnTo>
                      <a:pt x="28575" y="1412558"/>
                    </a:lnTo>
                    <a:lnTo>
                      <a:pt x="28575" y="1223010"/>
                    </a:lnTo>
                    <a:lnTo>
                      <a:pt x="479107" y="742950"/>
                    </a:lnTo>
                    <a:cubicBezTo>
                      <a:pt x="541020" y="675322"/>
                      <a:pt x="586740" y="616267"/>
                      <a:pt x="616268" y="565785"/>
                    </a:cubicBezTo>
                    <a:cubicBezTo>
                      <a:pt x="645795" y="515303"/>
                      <a:pt x="661035" y="467678"/>
                      <a:pt x="661035" y="421957"/>
                    </a:cubicBezTo>
                    <a:cubicBezTo>
                      <a:pt x="661035" y="360045"/>
                      <a:pt x="645795" y="311467"/>
                      <a:pt x="614363" y="276225"/>
                    </a:cubicBezTo>
                    <a:cubicBezTo>
                      <a:pt x="582930" y="240982"/>
                      <a:pt x="538163" y="222885"/>
                      <a:pt x="480060" y="222885"/>
                    </a:cubicBezTo>
                    <a:cubicBezTo>
                      <a:pt x="417195" y="222885"/>
                      <a:pt x="368618" y="244792"/>
                      <a:pt x="332422" y="287655"/>
                    </a:cubicBezTo>
                    <a:cubicBezTo>
                      <a:pt x="296228" y="330517"/>
                      <a:pt x="278130" y="387667"/>
                      <a:pt x="278130" y="457200"/>
                    </a:cubicBezTo>
                    <a:lnTo>
                      <a:pt x="0" y="457200"/>
                    </a:lnTo>
                    <a:cubicBezTo>
                      <a:pt x="0" y="372428"/>
                      <a:pt x="20003" y="295275"/>
                      <a:pt x="60960" y="224790"/>
                    </a:cubicBezTo>
                    <a:cubicBezTo>
                      <a:pt x="101918" y="154305"/>
                      <a:pt x="159068" y="100013"/>
                      <a:pt x="232410" y="60007"/>
                    </a:cubicBezTo>
                    <a:cubicBezTo>
                      <a:pt x="306705" y="20003"/>
                      <a:pt x="390525" y="0"/>
                      <a:pt x="483870" y="0"/>
                    </a:cubicBezTo>
                    <a:cubicBezTo>
                      <a:pt x="627698" y="0"/>
                      <a:pt x="739140" y="34290"/>
                      <a:pt x="818198" y="102870"/>
                    </a:cubicBezTo>
                    <a:cubicBezTo>
                      <a:pt x="897255" y="171450"/>
                      <a:pt x="937260" y="268605"/>
                      <a:pt x="937260" y="394335"/>
                    </a:cubicBezTo>
                    <a:cubicBezTo>
                      <a:pt x="937260" y="462915"/>
                      <a:pt x="919163" y="533400"/>
                      <a:pt x="883920" y="604838"/>
                    </a:cubicBezTo>
                    <a:cubicBezTo>
                      <a:pt x="847725" y="676275"/>
                      <a:pt x="786765" y="759142"/>
                      <a:pt x="700088" y="854392"/>
                    </a:cubicBezTo>
                    <a:lnTo>
                      <a:pt x="382905" y="1188720"/>
                    </a:lnTo>
                    <a:lnTo>
                      <a:pt x="982027" y="1188720"/>
                    </a:lnTo>
                    <a:lnTo>
                      <a:pt x="982027" y="14125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2C88CF3-1EEE-0958-4FDC-B6B725FA3EC1}"/>
                  </a:ext>
                </a:extLst>
              </p:cNvPr>
              <p:cNvSpPr/>
              <p:nvPr/>
            </p:nvSpPr>
            <p:spPr>
              <a:xfrm>
                <a:off x="5880735" y="3777614"/>
                <a:ext cx="942975" cy="1431607"/>
              </a:xfrm>
              <a:custGeom>
                <a:avLst/>
                <a:gdLst>
                  <a:gd name="connsiteX0" fmla="*/ 942975 w 942975"/>
                  <a:gd name="connsiteY0" fmla="*/ 836295 h 1431607"/>
                  <a:gd name="connsiteX1" fmla="*/ 822960 w 942975"/>
                  <a:gd name="connsiteY1" fmla="*/ 1278255 h 1431607"/>
                  <a:gd name="connsiteX2" fmla="*/ 472440 w 942975"/>
                  <a:gd name="connsiteY2" fmla="*/ 1431608 h 1431607"/>
                  <a:gd name="connsiteX3" fmla="*/ 123825 w 942975"/>
                  <a:gd name="connsiteY3" fmla="*/ 1281113 h 1431607"/>
                  <a:gd name="connsiteX4" fmla="*/ 0 w 942975"/>
                  <a:gd name="connsiteY4" fmla="*/ 850582 h 1431607"/>
                  <a:gd name="connsiteX5" fmla="*/ 0 w 942975"/>
                  <a:gd name="connsiteY5" fmla="*/ 594360 h 1431607"/>
                  <a:gd name="connsiteX6" fmla="*/ 120967 w 942975"/>
                  <a:gd name="connsiteY6" fmla="*/ 151447 h 1431607"/>
                  <a:gd name="connsiteX7" fmla="*/ 469582 w 942975"/>
                  <a:gd name="connsiteY7" fmla="*/ 0 h 1431607"/>
                  <a:gd name="connsiteX8" fmla="*/ 818197 w 942975"/>
                  <a:gd name="connsiteY8" fmla="*/ 149542 h 1431607"/>
                  <a:gd name="connsiteX9" fmla="*/ 942022 w 942975"/>
                  <a:gd name="connsiteY9" fmla="*/ 580072 h 1431607"/>
                  <a:gd name="connsiteX10" fmla="*/ 942022 w 942975"/>
                  <a:gd name="connsiteY10" fmla="*/ 836295 h 1431607"/>
                  <a:gd name="connsiteX11" fmla="*/ 666750 w 942975"/>
                  <a:gd name="connsiteY11" fmla="*/ 554355 h 1431607"/>
                  <a:gd name="connsiteX12" fmla="*/ 619125 w 942975"/>
                  <a:gd name="connsiteY12" fmla="*/ 301942 h 1431607"/>
                  <a:gd name="connsiteX13" fmla="*/ 471488 w 942975"/>
                  <a:gd name="connsiteY13" fmla="*/ 222885 h 1431607"/>
                  <a:gd name="connsiteX14" fmla="*/ 327660 w 942975"/>
                  <a:gd name="connsiteY14" fmla="*/ 298132 h 1431607"/>
                  <a:gd name="connsiteX15" fmla="*/ 278130 w 942975"/>
                  <a:gd name="connsiteY15" fmla="*/ 533400 h 1431607"/>
                  <a:gd name="connsiteX16" fmla="*/ 278130 w 942975"/>
                  <a:gd name="connsiteY16" fmla="*/ 872490 h 1431607"/>
                  <a:gd name="connsiteX17" fmla="*/ 324802 w 942975"/>
                  <a:gd name="connsiteY17" fmla="*/ 1125855 h 1431607"/>
                  <a:gd name="connsiteX18" fmla="*/ 473392 w 942975"/>
                  <a:gd name="connsiteY18" fmla="*/ 1208723 h 1431607"/>
                  <a:gd name="connsiteX19" fmla="*/ 620077 w 942975"/>
                  <a:gd name="connsiteY19" fmla="*/ 1129665 h 1431607"/>
                  <a:gd name="connsiteX20" fmla="*/ 666750 w 942975"/>
                  <a:gd name="connsiteY20" fmla="*/ 886778 h 1431607"/>
                  <a:gd name="connsiteX21" fmla="*/ 666750 w 942975"/>
                  <a:gd name="connsiteY21" fmla="*/ 554355 h 143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2975" h="1431607">
                    <a:moveTo>
                      <a:pt x="942975" y="836295"/>
                    </a:moveTo>
                    <a:cubicBezTo>
                      <a:pt x="942975" y="1028700"/>
                      <a:pt x="902970" y="1176338"/>
                      <a:pt x="822960" y="1278255"/>
                    </a:cubicBezTo>
                    <a:cubicBezTo>
                      <a:pt x="742950" y="1380173"/>
                      <a:pt x="626745" y="1431608"/>
                      <a:pt x="472440" y="1431608"/>
                    </a:cubicBezTo>
                    <a:cubicBezTo>
                      <a:pt x="320992" y="1431608"/>
                      <a:pt x="204788" y="1381125"/>
                      <a:pt x="123825" y="1281113"/>
                    </a:cubicBezTo>
                    <a:cubicBezTo>
                      <a:pt x="43815" y="1181100"/>
                      <a:pt x="1905" y="1037272"/>
                      <a:pt x="0" y="850582"/>
                    </a:cubicBezTo>
                    <a:lnTo>
                      <a:pt x="0" y="594360"/>
                    </a:lnTo>
                    <a:cubicBezTo>
                      <a:pt x="0" y="400050"/>
                      <a:pt x="40005" y="252413"/>
                      <a:pt x="120967" y="151447"/>
                    </a:cubicBezTo>
                    <a:cubicBezTo>
                      <a:pt x="201930" y="50482"/>
                      <a:pt x="318135" y="0"/>
                      <a:pt x="469582" y="0"/>
                    </a:cubicBezTo>
                    <a:cubicBezTo>
                      <a:pt x="621030" y="0"/>
                      <a:pt x="737235" y="49530"/>
                      <a:pt x="818197" y="149542"/>
                    </a:cubicBezTo>
                    <a:cubicBezTo>
                      <a:pt x="898207" y="249555"/>
                      <a:pt x="940117" y="392430"/>
                      <a:pt x="942022" y="580072"/>
                    </a:cubicBezTo>
                    <a:lnTo>
                      <a:pt x="942022" y="836295"/>
                    </a:lnTo>
                    <a:close/>
                    <a:moveTo>
                      <a:pt x="666750" y="554355"/>
                    </a:moveTo>
                    <a:cubicBezTo>
                      <a:pt x="666750" y="439103"/>
                      <a:pt x="650557" y="354330"/>
                      <a:pt x="619125" y="301942"/>
                    </a:cubicBezTo>
                    <a:cubicBezTo>
                      <a:pt x="587692" y="249555"/>
                      <a:pt x="538163" y="222885"/>
                      <a:pt x="471488" y="222885"/>
                    </a:cubicBezTo>
                    <a:cubicBezTo>
                      <a:pt x="406717" y="222885"/>
                      <a:pt x="358140" y="247650"/>
                      <a:pt x="327660" y="298132"/>
                    </a:cubicBezTo>
                    <a:cubicBezTo>
                      <a:pt x="297180" y="348615"/>
                      <a:pt x="280035" y="426720"/>
                      <a:pt x="278130" y="533400"/>
                    </a:cubicBezTo>
                    <a:lnTo>
                      <a:pt x="278130" y="872490"/>
                    </a:lnTo>
                    <a:cubicBezTo>
                      <a:pt x="278130" y="985838"/>
                      <a:pt x="293370" y="1070610"/>
                      <a:pt x="324802" y="1125855"/>
                    </a:cubicBezTo>
                    <a:cubicBezTo>
                      <a:pt x="355282" y="1181100"/>
                      <a:pt x="405765" y="1208723"/>
                      <a:pt x="473392" y="1208723"/>
                    </a:cubicBezTo>
                    <a:cubicBezTo>
                      <a:pt x="541020" y="1208723"/>
                      <a:pt x="589597" y="1182053"/>
                      <a:pt x="620077" y="1129665"/>
                    </a:cubicBezTo>
                    <a:cubicBezTo>
                      <a:pt x="649605" y="1076325"/>
                      <a:pt x="665797" y="995363"/>
                      <a:pt x="666750" y="886778"/>
                    </a:cubicBezTo>
                    <a:lnTo>
                      <a:pt x="666750" y="5543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3" name="Graphic 98">
              <a:extLst>
                <a:ext uri="{FF2B5EF4-FFF2-40B4-BE49-F238E27FC236}">
                  <a16:creationId xmlns:a16="http://schemas.microsoft.com/office/drawing/2014/main" id="{B5467BB1-CEB0-766A-4D5E-959BB77E7B28}"/>
                </a:ext>
              </a:extLst>
            </p:cNvPr>
            <p:cNvGrpSpPr/>
            <p:nvPr/>
          </p:nvGrpSpPr>
          <p:grpSpPr>
            <a:xfrm>
              <a:off x="7195185" y="3831906"/>
              <a:ext cx="3313747" cy="1322069"/>
              <a:chOff x="7195185" y="3831906"/>
              <a:chExt cx="3313747" cy="1322069"/>
            </a:xfrm>
            <a:grp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D9AFF43-4B32-DF71-F379-84578E8C3FC5}"/>
                  </a:ext>
                </a:extLst>
              </p:cNvPr>
              <p:cNvSpPr/>
              <p:nvPr/>
            </p:nvSpPr>
            <p:spPr>
              <a:xfrm>
                <a:off x="7195185" y="3837621"/>
                <a:ext cx="304800" cy="333375"/>
              </a:xfrm>
              <a:custGeom>
                <a:avLst/>
                <a:gdLst>
                  <a:gd name="connsiteX0" fmla="*/ 93345 w 304800"/>
                  <a:gd name="connsiteY0" fmla="*/ 332422 h 333375"/>
                  <a:gd name="connsiteX1" fmla="*/ 93345 w 304800"/>
                  <a:gd name="connsiteY1" fmla="*/ 303847 h 333375"/>
                  <a:gd name="connsiteX2" fmla="*/ 130492 w 304800"/>
                  <a:gd name="connsiteY2" fmla="*/ 297180 h 333375"/>
                  <a:gd name="connsiteX3" fmla="*/ 130492 w 304800"/>
                  <a:gd name="connsiteY3" fmla="*/ 211455 h 333375"/>
                  <a:gd name="connsiteX4" fmla="*/ 27622 w 304800"/>
                  <a:gd name="connsiteY4" fmla="*/ 33338 h 333375"/>
                  <a:gd name="connsiteX5" fmla="*/ 0 w 304800"/>
                  <a:gd name="connsiteY5" fmla="*/ 28575 h 333375"/>
                  <a:gd name="connsiteX6" fmla="*/ 0 w 304800"/>
                  <a:gd name="connsiteY6" fmla="*/ 0 h 333375"/>
                  <a:gd name="connsiteX7" fmla="*/ 115252 w 304800"/>
                  <a:gd name="connsiteY7" fmla="*/ 0 h 333375"/>
                  <a:gd name="connsiteX8" fmla="*/ 115252 w 304800"/>
                  <a:gd name="connsiteY8" fmla="*/ 28575 h 333375"/>
                  <a:gd name="connsiteX9" fmla="*/ 77152 w 304800"/>
                  <a:gd name="connsiteY9" fmla="*/ 33338 h 333375"/>
                  <a:gd name="connsiteX10" fmla="*/ 147638 w 304800"/>
                  <a:gd name="connsiteY10" fmla="*/ 163830 h 333375"/>
                  <a:gd name="connsiteX11" fmla="*/ 152400 w 304800"/>
                  <a:gd name="connsiteY11" fmla="*/ 172403 h 333375"/>
                  <a:gd name="connsiteX12" fmla="*/ 152400 w 304800"/>
                  <a:gd name="connsiteY12" fmla="*/ 172403 h 333375"/>
                  <a:gd name="connsiteX13" fmla="*/ 157163 w 304800"/>
                  <a:gd name="connsiteY13" fmla="*/ 163830 h 333375"/>
                  <a:gd name="connsiteX14" fmla="*/ 231457 w 304800"/>
                  <a:gd name="connsiteY14" fmla="*/ 33338 h 333375"/>
                  <a:gd name="connsiteX15" fmla="*/ 192405 w 304800"/>
                  <a:gd name="connsiteY15" fmla="*/ 28575 h 333375"/>
                  <a:gd name="connsiteX16" fmla="*/ 192405 w 304800"/>
                  <a:gd name="connsiteY16" fmla="*/ 0 h 333375"/>
                  <a:gd name="connsiteX17" fmla="*/ 304800 w 304800"/>
                  <a:gd name="connsiteY17" fmla="*/ 0 h 333375"/>
                  <a:gd name="connsiteX18" fmla="*/ 304800 w 304800"/>
                  <a:gd name="connsiteY18" fmla="*/ 28575 h 333375"/>
                  <a:gd name="connsiteX19" fmla="*/ 276225 w 304800"/>
                  <a:gd name="connsiteY19" fmla="*/ 33338 h 333375"/>
                  <a:gd name="connsiteX20" fmla="*/ 175260 w 304800"/>
                  <a:gd name="connsiteY20" fmla="*/ 208597 h 333375"/>
                  <a:gd name="connsiteX21" fmla="*/ 175260 w 304800"/>
                  <a:gd name="connsiteY21" fmla="*/ 298133 h 333375"/>
                  <a:gd name="connsiteX22" fmla="*/ 212407 w 304800"/>
                  <a:gd name="connsiteY22" fmla="*/ 304800 h 333375"/>
                  <a:gd name="connsiteX23" fmla="*/ 212407 w 304800"/>
                  <a:gd name="connsiteY23" fmla="*/ 333375 h 333375"/>
                  <a:gd name="connsiteX24" fmla="*/ 93345 w 304800"/>
                  <a:gd name="connsiteY24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800" h="333375">
                    <a:moveTo>
                      <a:pt x="93345" y="332422"/>
                    </a:moveTo>
                    <a:lnTo>
                      <a:pt x="93345" y="303847"/>
                    </a:lnTo>
                    <a:lnTo>
                      <a:pt x="130492" y="297180"/>
                    </a:lnTo>
                    <a:lnTo>
                      <a:pt x="130492" y="211455"/>
                    </a:lnTo>
                    <a:lnTo>
                      <a:pt x="27622" y="33338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115252" y="0"/>
                    </a:lnTo>
                    <a:lnTo>
                      <a:pt x="115252" y="28575"/>
                    </a:lnTo>
                    <a:lnTo>
                      <a:pt x="77152" y="33338"/>
                    </a:lnTo>
                    <a:lnTo>
                      <a:pt x="147638" y="163830"/>
                    </a:lnTo>
                    <a:lnTo>
                      <a:pt x="152400" y="172403"/>
                    </a:lnTo>
                    <a:lnTo>
                      <a:pt x="152400" y="172403"/>
                    </a:lnTo>
                    <a:lnTo>
                      <a:pt x="157163" y="163830"/>
                    </a:lnTo>
                    <a:lnTo>
                      <a:pt x="231457" y="33338"/>
                    </a:lnTo>
                    <a:lnTo>
                      <a:pt x="192405" y="28575"/>
                    </a:lnTo>
                    <a:lnTo>
                      <a:pt x="192405" y="0"/>
                    </a:lnTo>
                    <a:lnTo>
                      <a:pt x="304800" y="0"/>
                    </a:lnTo>
                    <a:lnTo>
                      <a:pt x="304800" y="28575"/>
                    </a:lnTo>
                    <a:lnTo>
                      <a:pt x="276225" y="33338"/>
                    </a:lnTo>
                    <a:lnTo>
                      <a:pt x="175260" y="208597"/>
                    </a:lnTo>
                    <a:lnTo>
                      <a:pt x="175260" y="298133"/>
                    </a:lnTo>
                    <a:lnTo>
                      <a:pt x="212407" y="304800"/>
                    </a:lnTo>
                    <a:lnTo>
                      <a:pt x="212407" y="333375"/>
                    </a:lnTo>
                    <a:lnTo>
                      <a:pt x="93345" y="3333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B0A6486-9E27-3A6A-76C6-81E98FC6B76D}"/>
                  </a:ext>
                </a:extLst>
              </p:cNvPr>
              <p:cNvSpPr/>
              <p:nvPr/>
            </p:nvSpPr>
            <p:spPr>
              <a:xfrm>
                <a:off x="7539989" y="3837621"/>
                <a:ext cx="254317" cy="333375"/>
              </a:xfrm>
              <a:custGeom>
                <a:avLst/>
                <a:gdLst>
                  <a:gd name="connsiteX0" fmla="*/ 0 w 254317"/>
                  <a:gd name="connsiteY0" fmla="*/ 332422 h 333375"/>
                  <a:gd name="connsiteX1" fmla="*/ 0 w 254317"/>
                  <a:gd name="connsiteY1" fmla="*/ 303847 h 333375"/>
                  <a:gd name="connsiteX2" fmla="*/ 37148 w 254317"/>
                  <a:gd name="connsiteY2" fmla="*/ 297180 h 333375"/>
                  <a:gd name="connsiteX3" fmla="*/ 37148 w 254317"/>
                  <a:gd name="connsiteY3" fmla="*/ 35243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3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8 h 333375"/>
                  <a:gd name="connsiteX14" fmla="*/ 82868 w 254317"/>
                  <a:gd name="connsiteY14" fmla="*/ 178118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3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8"/>
                    </a:lnTo>
                    <a:lnTo>
                      <a:pt x="82868" y="178118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38D467B-375E-853B-2B34-B5E069C6A8B1}"/>
                  </a:ext>
                </a:extLst>
              </p:cNvPr>
              <p:cNvSpPr/>
              <p:nvPr/>
            </p:nvSpPr>
            <p:spPr>
              <a:xfrm>
                <a:off x="7842885" y="3836669"/>
                <a:ext cx="319087" cy="333375"/>
              </a:xfrm>
              <a:custGeom>
                <a:avLst/>
                <a:gdLst>
                  <a:gd name="connsiteX0" fmla="*/ 0 w 319087"/>
                  <a:gd name="connsiteY0" fmla="*/ 333375 h 333375"/>
                  <a:gd name="connsiteX1" fmla="*/ 0 w 319087"/>
                  <a:gd name="connsiteY1" fmla="*/ 304800 h 333375"/>
                  <a:gd name="connsiteX2" fmla="*/ 24765 w 319087"/>
                  <a:gd name="connsiteY2" fmla="*/ 300990 h 333375"/>
                  <a:gd name="connsiteX3" fmla="*/ 140970 w 319087"/>
                  <a:gd name="connsiteY3" fmla="*/ 0 h 333375"/>
                  <a:gd name="connsiteX4" fmla="*/ 180022 w 319087"/>
                  <a:gd name="connsiteY4" fmla="*/ 0 h 333375"/>
                  <a:gd name="connsiteX5" fmla="*/ 294322 w 319087"/>
                  <a:gd name="connsiteY5" fmla="*/ 300990 h 333375"/>
                  <a:gd name="connsiteX6" fmla="*/ 319088 w 319087"/>
                  <a:gd name="connsiteY6" fmla="*/ 304800 h 333375"/>
                  <a:gd name="connsiteX7" fmla="*/ 319088 w 319087"/>
                  <a:gd name="connsiteY7" fmla="*/ 333375 h 333375"/>
                  <a:gd name="connsiteX8" fmla="*/ 223838 w 319087"/>
                  <a:gd name="connsiteY8" fmla="*/ 333375 h 333375"/>
                  <a:gd name="connsiteX9" fmla="*/ 223838 w 319087"/>
                  <a:gd name="connsiteY9" fmla="*/ 304800 h 333375"/>
                  <a:gd name="connsiteX10" fmla="*/ 248602 w 319087"/>
                  <a:gd name="connsiteY10" fmla="*/ 300038 h 333375"/>
                  <a:gd name="connsiteX11" fmla="*/ 226695 w 319087"/>
                  <a:gd name="connsiteY11" fmla="*/ 239078 h 333375"/>
                  <a:gd name="connsiteX12" fmla="*/ 93345 w 319087"/>
                  <a:gd name="connsiteY12" fmla="*/ 239078 h 333375"/>
                  <a:gd name="connsiteX13" fmla="*/ 70485 w 319087"/>
                  <a:gd name="connsiteY13" fmla="*/ 300038 h 333375"/>
                  <a:gd name="connsiteX14" fmla="*/ 95250 w 319087"/>
                  <a:gd name="connsiteY14" fmla="*/ 304800 h 333375"/>
                  <a:gd name="connsiteX15" fmla="*/ 95250 w 319087"/>
                  <a:gd name="connsiteY15" fmla="*/ 333375 h 333375"/>
                  <a:gd name="connsiteX16" fmla="*/ 0 w 319087"/>
                  <a:gd name="connsiteY16" fmla="*/ 333375 h 333375"/>
                  <a:gd name="connsiteX17" fmla="*/ 106680 w 319087"/>
                  <a:gd name="connsiteY17" fmla="*/ 200978 h 333375"/>
                  <a:gd name="connsiteX18" fmla="*/ 212407 w 319087"/>
                  <a:gd name="connsiteY18" fmla="*/ 200978 h 333375"/>
                  <a:gd name="connsiteX19" fmla="*/ 163830 w 319087"/>
                  <a:gd name="connsiteY19" fmla="*/ 65723 h 333375"/>
                  <a:gd name="connsiteX20" fmla="*/ 160972 w 319087"/>
                  <a:gd name="connsiteY20" fmla="*/ 58103 h 333375"/>
                  <a:gd name="connsiteX21" fmla="*/ 160020 w 319087"/>
                  <a:gd name="connsiteY21" fmla="*/ 58103 h 333375"/>
                  <a:gd name="connsiteX22" fmla="*/ 157163 w 319087"/>
                  <a:gd name="connsiteY22" fmla="*/ 65723 h 333375"/>
                  <a:gd name="connsiteX23" fmla="*/ 106680 w 319087"/>
                  <a:gd name="connsiteY23" fmla="*/ 200978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9087" h="333375">
                    <a:moveTo>
                      <a:pt x="0" y="333375"/>
                    </a:moveTo>
                    <a:lnTo>
                      <a:pt x="0" y="304800"/>
                    </a:lnTo>
                    <a:lnTo>
                      <a:pt x="24765" y="300990"/>
                    </a:lnTo>
                    <a:lnTo>
                      <a:pt x="140970" y="0"/>
                    </a:lnTo>
                    <a:lnTo>
                      <a:pt x="180022" y="0"/>
                    </a:lnTo>
                    <a:lnTo>
                      <a:pt x="294322" y="300990"/>
                    </a:lnTo>
                    <a:lnTo>
                      <a:pt x="319088" y="304800"/>
                    </a:lnTo>
                    <a:lnTo>
                      <a:pt x="319088" y="333375"/>
                    </a:lnTo>
                    <a:lnTo>
                      <a:pt x="223838" y="333375"/>
                    </a:lnTo>
                    <a:lnTo>
                      <a:pt x="223838" y="304800"/>
                    </a:lnTo>
                    <a:lnTo>
                      <a:pt x="248602" y="300038"/>
                    </a:lnTo>
                    <a:lnTo>
                      <a:pt x="226695" y="239078"/>
                    </a:lnTo>
                    <a:lnTo>
                      <a:pt x="93345" y="239078"/>
                    </a:lnTo>
                    <a:lnTo>
                      <a:pt x="70485" y="300038"/>
                    </a:lnTo>
                    <a:lnTo>
                      <a:pt x="95250" y="304800"/>
                    </a:lnTo>
                    <a:lnTo>
                      <a:pt x="95250" y="333375"/>
                    </a:lnTo>
                    <a:lnTo>
                      <a:pt x="0" y="333375"/>
                    </a:lnTo>
                    <a:close/>
                    <a:moveTo>
                      <a:pt x="106680" y="200978"/>
                    </a:moveTo>
                    <a:lnTo>
                      <a:pt x="212407" y="200978"/>
                    </a:lnTo>
                    <a:lnTo>
                      <a:pt x="163830" y="65723"/>
                    </a:lnTo>
                    <a:lnTo>
                      <a:pt x="160972" y="58103"/>
                    </a:lnTo>
                    <a:lnTo>
                      <a:pt x="160020" y="58103"/>
                    </a:lnTo>
                    <a:lnTo>
                      <a:pt x="157163" y="65723"/>
                    </a:lnTo>
                    <a:lnTo>
                      <a:pt x="106680" y="20097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3D9442E-1EAD-F8AB-1CFC-AE4D3282A8BA}"/>
                  </a:ext>
                </a:extLst>
              </p:cNvPr>
              <p:cNvSpPr/>
              <p:nvPr/>
            </p:nvSpPr>
            <p:spPr>
              <a:xfrm>
                <a:off x="8201977" y="3837621"/>
                <a:ext cx="275272" cy="332422"/>
              </a:xfrm>
              <a:custGeom>
                <a:avLst/>
                <a:gdLst>
                  <a:gd name="connsiteX0" fmla="*/ 0 w 275272"/>
                  <a:gd name="connsiteY0" fmla="*/ 332422 h 332422"/>
                  <a:gd name="connsiteX1" fmla="*/ 0 w 275272"/>
                  <a:gd name="connsiteY1" fmla="*/ 303847 h 332422"/>
                  <a:gd name="connsiteX2" fmla="*/ 37148 w 275272"/>
                  <a:gd name="connsiteY2" fmla="*/ 297180 h 332422"/>
                  <a:gd name="connsiteX3" fmla="*/ 37148 w 275272"/>
                  <a:gd name="connsiteY3" fmla="*/ 35243 h 332422"/>
                  <a:gd name="connsiteX4" fmla="*/ 0 w 275272"/>
                  <a:gd name="connsiteY4" fmla="*/ 28575 h 332422"/>
                  <a:gd name="connsiteX5" fmla="*/ 0 w 275272"/>
                  <a:gd name="connsiteY5" fmla="*/ 0 h 332422"/>
                  <a:gd name="connsiteX6" fmla="*/ 148590 w 275272"/>
                  <a:gd name="connsiteY6" fmla="*/ 0 h 332422"/>
                  <a:gd name="connsiteX7" fmla="*/ 209550 w 275272"/>
                  <a:gd name="connsiteY7" fmla="*/ 10478 h 332422"/>
                  <a:gd name="connsiteX8" fmla="*/ 247650 w 275272"/>
                  <a:gd name="connsiteY8" fmla="*/ 41910 h 332422"/>
                  <a:gd name="connsiteX9" fmla="*/ 260985 w 275272"/>
                  <a:gd name="connsiteY9" fmla="*/ 92393 h 332422"/>
                  <a:gd name="connsiteX10" fmla="*/ 248603 w 275272"/>
                  <a:gd name="connsiteY10" fmla="*/ 141922 h 332422"/>
                  <a:gd name="connsiteX11" fmla="*/ 212408 w 275272"/>
                  <a:gd name="connsiteY11" fmla="*/ 172403 h 332422"/>
                  <a:gd name="connsiteX12" fmla="*/ 157163 w 275272"/>
                  <a:gd name="connsiteY12" fmla="*/ 182880 h 332422"/>
                  <a:gd name="connsiteX13" fmla="*/ 82868 w 275272"/>
                  <a:gd name="connsiteY13" fmla="*/ 183833 h 332422"/>
                  <a:gd name="connsiteX14" fmla="*/ 82868 w 275272"/>
                  <a:gd name="connsiteY14" fmla="*/ 297180 h 332422"/>
                  <a:gd name="connsiteX15" fmla="*/ 120015 w 275272"/>
                  <a:gd name="connsiteY15" fmla="*/ 303847 h 332422"/>
                  <a:gd name="connsiteX16" fmla="*/ 120015 w 275272"/>
                  <a:gd name="connsiteY16" fmla="*/ 332422 h 332422"/>
                  <a:gd name="connsiteX17" fmla="*/ 0 w 275272"/>
                  <a:gd name="connsiteY17" fmla="*/ 332422 h 332422"/>
                  <a:gd name="connsiteX18" fmla="*/ 82868 w 275272"/>
                  <a:gd name="connsiteY18" fmla="*/ 148590 h 332422"/>
                  <a:gd name="connsiteX19" fmla="*/ 144780 w 275272"/>
                  <a:gd name="connsiteY19" fmla="*/ 148590 h 332422"/>
                  <a:gd name="connsiteX20" fmla="*/ 200025 w 275272"/>
                  <a:gd name="connsiteY20" fmla="*/ 134303 h 332422"/>
                  <a:gd name="connsiteX21" fmla="*/ 217170 w 275272"/>
                  <a:gd name="connsiteY21" fmla="*/ 92393 h 332422"/>
                  <a:gd name="connsiteX22" fmla="*/ 200978 w 275272"/>
                  <a:gd name="connsiteY22" fmla="*/ 50483 h 332422"/>
                  <a:gd name="connsiteX23" fmla="*/ 149543 w 275272"/>
                  <a:gd name="connsiteY23" fmla="*/ 35243 h 332422"/>
                  <a:gd name="connsiteX24" fmla="*/ 83820 w 275272"/>
                  <a:gd name="connsiteY24" fmla="*/ 35243 h 332422"/>
                  <a:gd name="connsiteX25" fmla="*/ 83820 w 275272"/>
                  <a:gd name="connsiteY25" fmla="*/ 148590 h 332422"/>
                  <a:gd name="connsiteX26" fmla="*/ 220028 w 275272"/>
                  <a:gd name="connsiteY26" fmla="*/ 332422 h 332422"/>
                  <a:gd name="connsiteX27" fmla="*/ 145733 w 275272"/>
                  <a:gd name="connsiteY27" fmla="*/ 165735 h 332422"/>
                  <a:gd name="connsiteX28" fmla="*/ 190500 w 275272"/>
                  <a:gd name="connsiteY28" fmla="*/ 165735 h 332422"/>
                  <a:gd name="connsiteX29" fmla="*/ 252413 w 275272"/>
                  <a:gd name="connsiteY29" fmla="*/ 299085 h 332422"/>
                  <a:gd name="connsiteX30" fmla="*/ 275273 w 275272"/>
                  <a:gd name="connsiteY30" fmla="*/ 302895 h 332422"/>
                  <a:gd name="connsiteX31" fmla="*/ 275273 w 275272"/>
                  <a:gd name="connsiteY31" fmla="*/ 332422 h 332422"/>
                  <a:gd name="connsiteX32" fmla="*/ 220028 w 275272"/>
                  <a:gd name="connsiteY32" fmla="*/ 332422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75272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148590" y="0"/>
                    </a:lnTo>
                    <a:cubicBezTo>
                      <a:pt x="172403" y="0"/>
                      <a:pt x="193358" y="3810"/>
                      <a:pt x="209550" y="10478"/>
                    </a:cubicBezTo>
                    <a:cubicBezTo>
                      <a:pt x="226695" y="18097"/>
                      <a:pt x="239078" y="28575"/>
                      <a:pt x="247650" y="41910"/>
                    </a:cubicBezTo>
                    <a:cubicBezTo>
                      <a:pt x="256223" y="55245"/>
                      <a:pt x="260985" y="72390"/>
                      <a:pt x="260985" y="92393"/>
                    </a:cubicBezTo>
                    <a:cubicBezTo>
                      <a:pt x="260985" y="111443"/>
                      <a:pt x="257175" y="128588"/>
                      <a:pt x="248603" y="141922"/>
                    </a:cubicBezTo>
                    <a:cubicBezTo>
                      <a:pt x="240030" y="155258"/>
                      <a:pt x="228600" y="164783"/>
                      <a:pt x="212408" y="172403"/>
                    </a:cubicBezTo>
                    <a:cubicBezTo>
                      <a:pt x="197168" y="179070"/>
                      <a:pt x="178118" y="182880"/>
                      <a:pt x="157163" y="182880"/>
                    </a:cubicBezTo>
                    <a:lnTo>
                      <a:pt x="82868" y="183833"/>
                    </a:lnTo>
                    <a:lnTo>
                      <a:pt x="82868" y="297180"/>
                    </a:lnTo>
                    <a:lnTo>
                      <a:pt x="120015" y="303847"/>
                    </a:lnTo>
                    <a:lnTo>
                      <a:pt x="120015" y="332422"/>
                    </a:lnTo>
                    <a:lnTo>
                      <a:pt x="0" y="332422"/>
                    </a:lnTo>
                    <a:close/>
                    <a:moveTo>
                      <a:pt x="82868" y="148590"/>
                    </a:moveTo>
                    <a:lnTo>
                      <a:pt x="144780" y="148590"/>
                    </a:lnTo>
                    <a:cubicBezTo>
                      <a:pt x="169545" y="148590"/>
                      <a:pt x="188595" y="143828"/>
                      <a:pt x="200025" y="134303"/>
                    </a:cubicBezTo>
                    <a:cubicBezTo>
                      <a:pt x="211455" y="124778"/>
                      <a:pt x="217170" y="110490"/>
                      <a:pt x="217170" y="92393"/>
                    </a:cubicBezTo>
                    <a:cubicBezTo>
                      <a:pt x="217170" y="75247"/>
                      <a:pt x="211455" y="60960"/>
                      <a:pt x="200978" y="50483"/>
                    </a:cubicBezTo>
                    <a:cubicBezTo>
                      <a:pt x="190500" y="40005"/>
                      <a:pt x="173355" y="35243"/>
                      <a:pt x="149543" y="35243"/>
                    </a:cubicBezTo>
                    <a:lnTo>
                      <a:pt x="83820" y="35243"/>
                    </a:lnTo>
                    <a:lnTo>
                      <a:pt x="83820" y="148590"/>
                    </a:lnTo>
                    <a:close/>
                    <a:moveTo>
                      <a:pt x="220028" y="332422"/>
                    </a:moveTo>
                    <a:lnTo>
                      <a:pt x="145733" y="165735"/>
                    </a:lnTo>
                    <a:lnTo>
                      <a:pt x="190500" y="165735"/>
                    </a:lnTo>
                    <a:lnTo>
                      <a:pt x="252413" y="299085"/>
                    </a:lnTo>
                    <a:lnTo>
                      <a:pt x="275273" y="302895"/>
                    </a:lnTo>
                    <a:lnTo>
                      <a:pt x="275273" y="332422"/>
                    </a:lnTo>
                    <a:lnTo>
                      <a:pt x="220028" y="33242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BA717BF9-2F59-AD1D-D37C-CECCAC5EB3EB}"/>
                  </a:ext>
                </a:extLst>
              </p:cNvPr>
              <p:cNvSpPr/>
              <p:nvPr/>
            </p:nvSpPr>
            <p:spPr>
              <a:xfrm>
                <a:off x="8534400" y="3834764"/>
                <a:ext cx="227647" cy="340042"/>
              </a:xfrm>
              <a:custGeom>
                <a:avLst/>
                <a:gdLst>
                  <a:gd name="connsiteX0" fmla="*/ 111443 w 227647"/>
                  <a:gd name="connsiteY0" fmla="*/ 340042 h 340042"/>
                  <a:gd name="connsiteX1" fmla="*/ 53340 w 227647"/>
                  <a:gd name="connsiteY1" fmla="*/ 331470 h 340042"/>
                  <a:gd name="connsiteX2" fmla="*/ 0 w 227647"/>
                  <a:gd name="connsiteY2" fmla="*/ 303847 h 340042"/>
                  <a:gd name="connsiteX3" fmla="*/ 0 w 227647"/>
                  <a:gd name="connsiteY3" fmla="*/ 232410 h 340042"/>
                  <a:gd name="connsiteX4" fmla="*/ 35243 w 227647"/>
                  <a:gd name="connsiteY4" fmla="*/ 232410 h 340042"/>
                  <a:gd name="connsiteX5" fmla="*/ 42863 w 227647"/>
                  <a:gd name="connsiteY5" fmla="*/ 284797 h 340042"/>
                  <a:gd name="connsiteX6" fmla="*/ 75248 w 227647"/>
                  <a:gd name="connsiteY6" fmla="*/ 299085 h 340042"/>
                  <a:gd name="connsiteX7" fmla="*/ 112395 w 227647"/>
                  <a:gd name="connsiteY7" fmla="*/ 303847 h 340042"/>
                  <a:gd name="connsiteX8" fmla="*/ 151448 w 227647"/>
                  <a:gd name="connsiteY8" fmla="*/ 297180 h 340042"/>
                  <a:gd name="connsiteX9" fmla="*/ 176213 w 227647"/>
                  <a:gd name="connsiteY9" fmla="*/ 278130 h 340042"/>
                  <a:gd name="connsiteX10" fmla="*/ 184785 w 227647"/>
                  <a:gd name="connsiteY10" fmla="*/ 249555 h 340042"/>
                  <a:gd name="connsiteX11" fmla="*/ 177165 w 227647"/>
                  <a:gd name="connsiteY11" fmla="*/ 222885 h 340042"/>
                  <a:gd name="connsiteX12" fmla="*/ 153352 w 227647"/>
                  <a:gd name="connsiteY12" fmla="*/ 202882 h 340042"/>
                  <a:gd name="connsiteX13" fmla="*/ 107632 w 227647"/>
                  <a:gd name="connsiteY13" fmla="*/ 187642 h 340042"/>
                  <a:gd name="connsiteX14" fmla="*/ 49530 w 227647"/>
                  <a:gd name="connsiteY14" fmla="*/ 166688 h 340042"/>
                  <a:gd name="connsiteX15" fmla="*/ 13335 w 227647"/>
                  <a:gd name="connsiteY15" fmla="*/ 134303 h 340042"/>
                  <a:gd name="connsiteX16" fmla="*/ 952 w 227647"/>
                  <a:gd name="connsiteY16" fmla="*/ 90488 h 340042"/>
                  <a:gd name="connsiteX17" fmla="*/ 15240 w 227647"/>
                  <a:gd name="connsiteY17" fmla="*/ 43815 h 340042"/>
                  <a:gd name="connsiteX18" fmla="*/ 53340 w 227647"/>
                  <a:gd name="connsiteY18" fmla="*/ 11430 h 340042"/>
                  <a:gd name="connsiteX19" fmla="*/ 111443 w 227647"/>
                  <a:gd name="connsiteY19" fmla="*/ 0 h 340042"/>
                  <a:gd name="connsiteX20" fmla="*/ 173355 w 227647"/>
                  <a:gd name="connsiteY20" fmla="*/ 10478 h 340042"/>
                  <a:gd name="connsiteX21" fmla="*/ 217170 w 227647"/>
                  <a:gd name="connsiteY21" fmla="*/ 36195 h 340042"/>
                  <a:gd name="connsiteX22" fmla="*/ 217170 w 227647"/>
                  <a:gd name="connsiteY22" fmla="*/ 102870 h 340042"/>
                  <a:gd name="connsiteX23" fmla="*/ 181927 w 227647"/>
                  <a:gd name="connsiteY23" fmla="*/ 102870 h 340042"/>
                  <a:gd name="connsiteX24" fmla="*/ 174307 w 227647"/>
                  <a:gd name="connsiteY24" fmla="*/ 55245 h 340042"/>
                  <a:gd name="connsiteX25" fmla="*/ 148590 w 227647"/>
                  <a:gd name="connsiteY25" fmla="*/ 41910 h 340042"/>
                  <a:gd name="connsiteX26" fmla="*/ 110490 w 227647"/>
                  <a:gd name="connsiteY26" fmla="*/ 36195 h 340042"/>
                  <a:gd name="connsiteX27" fmla="*/ 76200 w 227647"/>
                  <a:gd name="connsiteY27" fmla="*/ 42863 h 340042"/>
                  <a:gd name="connsiteX28" fmla="*/ 53340 w 227647"/>
                  <a:gd name="connsiteY28" fmla="*/ 61913 h 340042"/>
                  <a:gd name="connsiteX29" fmla="*/ 44768 w 227647"/>
                  <a:gd name="connsiteY29" fmla="*/ 90488 h 340042"/>
                  <a:gd name="connsiteX30" fmla="*/ 52388 w 227647"/>
                  <a:gd name="connsiteY30" fmla="*/ 115253 h 340042"/>
                  <a:gd name="connsiteX31" fmla="*/ 76200 w 227647"/>
                  <a:gd name="connsiteY31" fmla="*/ 134303 h 340042"/>
                  <a:gd name="connsiteX32" fmla="*/ 120968 w 227647"/>
                  <a:gd name="connsiteY32" fmla="*/ 149542 h 340042"/>
                  <a:gd name="connsiteX33" fmla="*/ 200977 w 227647"/>
                  <a:gd name="connsiteY33" fmla="*/ 187642 h 340042"/>
                  <a:gd name="connsiteX34" fmla="*/ 227648 w 227647"/>
                  <a:gd name="connsiteY34" fmla="*/ 250507 h 340042"/>
                  <a:gd name="connsiteX35" fmla="*/ 213360 w 227647"/>
                  <a:gd name="connsiteY35" fmla="*/ 298132 h 340042"/>
                  <a:gd name="connsiteX36" fmla="*/ 172402 w 227647"/>
                  <a:gd name="connsiteY36" fmla="*/ 330517 h 340042"/>
                  <a:gd name="connsiteX37" fmla="*/ 111443 w 227647"/>
                  <a:gd name="connsiteY37" fmla="*/ 340042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7647" h="340042">
                    <a:moveTo>
                      <a:pt x="111443" y="340042"/>
                    </a:moveTo>
                    <a:cubicBezTo>
                      <a:pt x="91440" y="340042"/>
                      <a:pt x="71438" y="337185"/>
                      <a:pt x="53340" y="331470"/>
                    </a:cubicBezTo>
                    <a:cubicBezTo>
                      <a:pt x="34290" y="325755"/>
                      <a:pt x="16193" y="316230"/>
                      <a:pt x="0" y="303847"/>
                    </a:cubicBezTo>
                    <a:lnTo>
                      <a:pt x="0" y="232410"/>
                    </a:lnTo>
                    <a:lnTo>
                      <a:pt x="35243" y="232410"/>
                    </a:lnTo>
                    <a:lnTo>
                      <a:pt x="42863" y="284797"/>
                    </a:lnTo>
                    <a:cubicBezTo>
                      <a:pt x="52388" y="290513"/>
                      <a:pt x="63818" y="295275"/>
                      <a:pt x="75248" y="299085"/>
                    </a:cubicBezTo>
                    <a:cubicBezTo>
                      <a:pt x="86677" y="302895"/>
                      <a:pt x="99060" y="303847"/>
                      <a:pt x="112395" y="303847"/>
                    </a:cubicBezTo>
                    <a:cubicBezTo>
                      <a:pt x="127635" y="303847"/>
                      <a:pt x="140970" y="301942"/>
                      <a:pt x="151448" y="297180"/>
                    </a:cubicBezTo>
                    <a:cubicBezTo>
                      <a:pt x="161925" y="292417"/>
                      <a:pt x="170498" y="285750"/>
                      <a:pt x="176213" y="278130"/>
                    </a:cubicBezTo>
                    <a:cubicBezTo>
                      <a:pt x="181927" y="270510"/>
                      <a:pt x="184785" y="260032"/>
                      <a:pt x="184785" y="249555"/>
                    </a:cubicBezTo>
                    <a:cubicBezTo>
                      <a:pt x="184785" y="239078"/>
                      <a:pt x="181927" y="230505"/>
                      <a:pt x="177165" y="222885"/>
                    </a:cubicBezTo>
                    <a:cubicBezTo>
                      <a:pt x="172402" y="215265"/>
                      <a:pt x="163830" y="208597"/>
                      <a:pt x="153352" y="202882"/>
                    </a:cubicBezTo>
                    <a:cubicBezTo>
                      <a:pt x="141923" y="197167"/>
                      <a:pt x="126682" y="191453"/>
                      <a:pt x="107632" y="187642"/>
                    </a:cubicBezTo>
                    <a:cubicBezTo>
                      <a:pt x="84773" y="181928"/>
                      <a:pt x="65723" y="175260"/>
                      <a:pt x="49530" y="166688"/>
                    </a:cubicBezTo>
                    <a:cubicBezTo>
                      <a:pt x="33338" y="158115"/>
                      <a:pt x="21907" y="146685"/>
                      <a:pt x="13335" y="134303"/>
                    </a:cubicBezTo>
                    <a:cubicBezTo>
                      <a:pt x="4763" y="121920"/>
                      <a:pt x="952" y="106680"/>
                      <a:pt x="952" y="90488"/>
                    </a:cubicBezTo>
                    <a:cubicBezTo>
                      <a:pt x="952" y="73342"/>
                      <a:pt x="5715" y="57150"/>
                      <a:pt x="15240" y="43815"/>
                    </a:cubicBezTo>
                    <a:cubicBezTo>
                      <a:pt x="24765" y="30480"/>
                      <a:pt x="37148" y="19050"/>
                      <a:pt x="53340" y="11430"/>
                    </a:cubicBezTo>
                    <a:cubicBezTo>
                      <a:pt x="69532" y="3810"/>
                      <a:pt x="88582" y="0"/>
                      <a:pt x="111443" y="0"/>
                    </a:cubicBezTo>
                    <a:cubicBezTo>
                      <a:pt x="134302" y="0"/>
                      <a:pt x="155257" y="3810"/>
                      <a:pt x="173355" y="10478"/>
                    </a:cubicBezTo>
                    <a:cubicBezTo>
                      <a:pt x="191452" y="17145"/>
                      <a:pt x="205740" y="25717"/>
                      <a:pt x="217170" y="36195"/>
                    </a:cubicBezTo>
                    <a:lnTo>
                      <a:pt x="217170" y="102870"/>
                    </a:lnTo>
                    <a:lnTo>
                      <a:pt x="181927" y="102870"/>
                    </a:lnTo>
                    <a:lnTo>
                      <a:pt x="174307" y="55245"/>
                    </a:lnTo>
                    <a:cubicBezTo>
                      <a:pt x="167640" y="49530"/>
                      <a:pt x="159068" y="44767"/>
                      <a:pt x="148590" y="41910"/>
                    </a:cubicBezTo>
                    <a:cubicBezTo>
                      <a:pt x="138113" y="38100"/>
                      <a:pt x="125730" y="36195"/>
                      <a:pt x="110490" y="36195"/>
                    </a:cubicBezTo>
                    <a:cubicBezTo>
                      <a:pt x="98107" y="36195"/>
                      <a:pt x="86677" y="38100"/>
                      <a:pt x="76200" y="42863"/>
                    </a:cubicBezTo>
                    <a:cubicBezTo>
                      <a:pt x="66675" y="47625"/>
                      <a:pt x="59055" y="53340"/>
                      <a:pt x="53340" y="61913"/>
                    </a:cubicBezTo>
                    <a:cubicBezTo>
                      <a:pt x="47625" y="70485"/>
                      <a:pt x="44768" y="79057"/>
                      <a:pt x="44768" y="90488"/>
                    </a:cubicBezTo>
                    <a:cubicBezTo>
                      <a:pt x="44768" y="100013"/>
                      <a:pt x="47625" y="108585"/>
                      <a:pt x="52388" y="115253"/>
                    </a:cubicBezTo>
                    <a:cubicBezTo>
                      <a:pt x="57150" y="122872"/>
                      <a:pt x="65723" y="128588"/>
                      <a:pt x="76200" y="134303"/>
                    </a:cubicBezTo>
                    <a:cubicBezTo>
                      <a:pt x="87630" y="140017"/>
                      <a:pt x="101918" y="144780"/>
                      <a:pt x="120968" y="149542"/>
                    </a:cubicBezTo>
                    <a:cubicBezTo>
                      <a:pt x="156210" y="158115"/>
                      <a:pt x="182880" y="171450"/>
                      <a:pt x="200977" y="187642"/>
                    </a:cubicBezTo>
                    <a:cubicBezTo>
                      <a:pt x="219075" y="204788"/>
                      <a:pt x="227648" y="225742"/>
                      <a:pt x="227648" y="250507"/>
                    </a:cubicBezTo>
                    <a:cubicBezTo>
                      <a:pt x="227648" y="268605"/>
                      <a:pt x="222885" y="283845"/>
                      <a:pt x="213360" y="298132"/>
                    </a:cubicBezTo>
                    <a:cubicBezTo>
                      <a:pt x="203835" y="311467"/>
                      <a:pt x="190500" y="322897"/>
                      <a:pt x="172402" y="330517"/>
                    </a:cubicBezTo>
                    <a:cubicBezTo>
                      <a:pt x="155257" y="336232"/>
                      <a:pt x="134302" y="340042"/>
                      <a:pt x="111443" y="3400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7BFD25D-A035-BC9B-6BB8-A8EB7714D844}"/>
                  </a:ext>
                </a:extLst>
              </p:cNvPr>
              <p:cNvSpPr/>
              <p:nvPr/>
            </p:nvSpPr>
            <p:spPr>
              <a:xfrm>
                <a:off x="8927782" y="3831906"/>
                <a:ext cx="278130" cy="342900"/>
              </a:xfrm>
              <a:custGeom>
                <a:avLst/>
                <a:gdLst>
                  <a:gd name="connsiteX0" fmla="*/ 139065 w 278130"/>
                  <a:gd name="connsiteY0" fmla="*/ 342900 h 342900"/>
                  <a:gd name="connsiteX1" fmla="*/ 80963 w 278130"/>
                  <a:gd name="connsiteY1" fmla="*/ 330518 h 342900"/>
                  <a:gd name="connsiteX2" fmla="*/ 37148 w 278130"/>
                  <a:gd name="connsiteY2" fmla="*/ 295275 h 342900"/>
                  <a:gd name="connsiteX3" fmla="*/ 9525 w 278130"/>
                  <a:gd name="connsiteY3" fmla="*/ 241935 h 342900"/>
                  <a:gd name="connsiteX4" fmla="*/ 0 w 278130"/>
                  <a:gd name="connsiteY4" fmla="*/ 173355 h 342900"/>
                  <a:gd name="connsiteX5" fmla="*/ 0 w 278130"/>
                  <a:gd name="connsiteY5" fmla="*/ 168593 h 342900"/>
                  <a:gd name="connsiteX6" fmla="*/ 9525 w 278130"/>
                  <a:gd name="connsiteY6" fmla="*/ 100965 h 342900"/>
                  <a:gd name="connsiteX7" fmla="*/ 37148 w 278130"/>
                  <a:gd name="connsiteY7" fmla="*/ 47625 h 342900"/>
                  <a:gd name="connsiteX8" fmla="*/ 80963 w 278130"/>
                  <a:gd name="connsiteY8" fmla="*/ 12383 h 342900"/>
                  <a:gd name="connsiteX9" fmla="*/ 139065 w 278130"/>
                  <a:gd name="connsiteY9" fmla="*/ 0 h 342900"/>
                  <a:gd name="connsiteX10" fmla="*/ 199073 w 278130"/>
                  <a:gd name="connsiteY10" fmla="*/ 12383 h 342900"/>
                  <a:gd name="connsiteX11" fmla="*/ 242888 w 278130"/>
                  <a:gd name="connsiteY11" fmla="*/ 47625 h 342900"/>
                  <a:gd name="connsiteX12" fmla="*/ 269557 w 278130"/>
                  <a:gd name="connsiteY12" fmla="*/ 100965 h 342900"/>
                  <a:gd name="connsiteX13" fmla="*/ 278130 w 278130"/>
                  <a:gd name="connsiteY13" fmla="*/ 168593 h 342900"/>
                  <a:gd name="connsiteX14" fmla="*/ 278130 w 278130"/>
                  <a:gd name="connsiteY14" fmla="*/ 173355 h 342900"/>
                  <a:gd name="connsiteX15" fmla="*/ 269557 w 278130"/>
                  <a:gd name="connsiteY15" fmla="*/ 241935 h 342900"/>
                  <a:gd name="connsiteX16" fmla="*/ 242888 w 278130"/>
                  <a:gd name="connsiteY16" fmla="*/ 295275 h 342900"/>
                  <a:gd name="connsiteX17" fmla="*/ 199073 w 278130"/>
                  <a:gd name="connsiteY17" fmla="*/ 330518 h 342900"/>
                  <a:gd name="connsiteX18" fmla="*/ 139065 w 278130"/>
                  <a:gd name="connsiteY18" fmla="*/ 342900 h 342900"/>
                  <a:gd name="connsiteX19" fmla="*/ 139065 w 278130"/>
                  <a:gd name="connsiteY19" fmla="*/ 305753 h 342900"/>
                  <a:gd name="connsiteX20" fmla="*/ 192405 w 278130"/>
                  <a:gd name="connsiteY20" fmla="*/ 289560 h 342900"/>
                  <a:gd name="connsiteX21" fmla="*/ 222885 w 278130"/>
                  <a:gd name="connsiteY21" fmla="*/ 243840 h 342900"/>
                  <a:gd name="connsiteX22" fmla="*/ 232410 w 278130"/>
                  <a:gd name="connsiteY22" fmla="*/ 175260 h 342900"/>
                  <a:gd name="connsiteX23" fmla="*/ 232410 w 278130"/>
                  <a:gd name="connsiteY23" fmla="*/ 169545 h 342900"/>
                  <a:gd name="connsiteX24" fmla="*/ 222885 w 278130"/>
                  <a:gd name="connsiteY24" fmla="*/ 100965 h 342900"/>
                  <a:gd name="connsiteX25" fmla="*/ 192405 w 278130"/>
                  <a:gd name="connsiteY25" fmla="*/ 55245 h 342900"/>
                  <a:gd name="connsiteX26" fmla="*/ 139065 w 278130"/>
                  <a:gd name="connsiteY26" fmla="*/ 39053 h 342900"/>
                  <a:gd name="connsiteX27" fmla="*/ 88582 w 278130"/>
                  <a:gd name="connsiteY27" fmla="*/ 56198 h 342900"/>
                  <a:gd name="connsiteX28" fmla="*/ 57150 w 278130"/>
                  <a:gd name="connsiteY28" fmla="*/ 101918 h 342900"/>
                  <a:gd name="connsiteX29" fmla="*/ 46673 w 278130"/>
                  <a:gd name="connsiteY29" fmla="*/ 169545 h 342900"/>
                  <a:gd name="connsiteX30" fmla="*/ 46673 w 278130"/>
                  <a:gd name="connsiteY30" fmla="*/ 175260 h 342900"/>
                  <a:gd name="connsiteX31" fmla="*/ 57150 w 278130"/>
                  <a:gd name="connsiteY31" fmla="*/ 243840 h 342900"/>
                  <a:gd name="connsiteX32" fmla="*/ 88582 w 278130"/>
                  <a:gd name="connsiteY32" fmla="*/ 289560 h 342900"/>
                  <a:gd name="connsiteX33" fmla="*/ 139065 w 278130"/>
                  <a:gd name="connsiteY33" fmla="*/ 305753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8130" h="342900">
                    <a:moveTo>
                      <a:pt x="139065" y="342900"/>
                    </a:moveTo>
                    <a:cubicBezTo>
                      <a:pt x="117157" y="342900"/>
                      <a:pt x="98107" y="339090"/>
                      <a:pt x="80963" y="330518"/>
                    </a:cubicBezTo>
                    <a:cubicBezTo>
                      <a:pt x="63818" y="321945"/>
                      <a:pt x="49530" y="310515"/>
                      <a:pt x="37148" y="295275"/>
                    </a:cubicBezTo>
                    <a:cubicBezTo>
                      <a:pt x="24765" y="280035"/>
                      <a:pt x="16193" y="262890"/>
                      <a:pt x="9525" y="241935"/>
                    </a:cubicBezTo>
                    <a:cubicBezTo>
                      <a:pt x="2857" y="220980"/>
                      <a:pt x="0" y="199073"/>
                      <a:pt x="0" y="173355"/>
                    </a:cubicBezTo>
                    <a:lnTo>
                      <a:pt x="0" y="168593"/>
                    </a:lnTo>
                    <a:cubicBezTo>
                      <a:pt x="0" y="143828"/>
                      <a:pt x="2857" y="120968"/>
                      <a:pt x="9525" y="100965"/>
                    </a:cubicBezTo>
                    <a:cubicBezTo>
                      <a:pt x="16193" y="80010"/>
                      <a:pt x="24765" y="62865"/>
                      <a:pt x="37148" y="47625"/>
                    </a:cubicBezTo>
                    <a:cubicBezTo>
                      <a:pt x="49530" y="32385"/>
                      <a:pt x="63818" y="20955"/>
                      <a:pt x="80963" y="12383"/>
                    </a:cubicBezTo>
                    <a:cubicBezTo>
                      <a:pt x="98107" y="3810"/>
                      <a:pt x="117157" y="0"/>
                      <a:pt x="139065" y="0"/>
                    </a:cubicBezTo>
                    <a:cubicBezTo>
                      <a:pt x="161925" y="0"/>
                      <a:pt x="181928" y="3810"/>
                      <a:pt x="199073" y="12383"/>
                    </a:cubicBezTo>
                    <a:cubicBezTo>
                      <a:pt x="216218" y="20955"/>
                      <a:pt x="230505" y="32385"/>
                      <a:pt x="242888" y="47625"/>
                    </a:cubicBezTo>
                    <a:cubicBezTo>
                      <a:pt x="254318" y="62865"/>
                      <a:pt x="262890" y="80963"/>
                      <a:pt x="269557" y="100965"/>
                    </a:cubicBezTo>
                    <a:cubicBezTo>
                      <a:pt x="275273" y="121920"/>
                      <a:pt x="278130" y="143828"/>
                      <a:pt x="278130" y="168593"/>
                    </a:cubicBezTo>
                    <a:lnTo>
                      <a:pt x="278130" y="173355"/>
                    </a:lnTo>
                    <a:cubicBezTo>
                      <a:pt x="278130" y="198120"/>
                      <a:pt x="275273" y="220980"/>
                      <a:pt x="269557" y="241935"/>
                    </a:cubicBezTo>
                    <a:cubicBezTo>
                      <a:pt x="263843" y="262890"/>
                      <a:pt x="255270" y="280035"/>
                      <a:pt x="242888" y="295275"/>
                    </a:cubicBezTo>
                    <a:cubicBezTo>
                      <a:pt x="231457" y="310515"/>
                      <a:pt x="217170" y="321945"/>
                      <a:pt x="199073" y="330518"/>
                    </a:cubicBezTo>
                    <a:cubicBezTo>
                      <a:pt x="181928" y="339090"/>
                      <a:pt x="161925" y="342900"/>
                      <a:pt x="139065" y="342900"/>
                    </a:cubicBezTo>
                    <a:close/>
                    <a:moveTo>
                      <a:pt x="139065" y="305753"/>
                    </a:moveTo>
                    <a:cubicBezTo>
                      <a:pt x="160973" y="305753"/>
                      <a:pt x="179070" y="300038"/>
                      <a:pt x="192405" y="289560"/>
                    </a:cubicBezTo>
                    <a:cubicBezTo>
                      <a:pt x="205740" y="278130"/>
                      <a:pt x="216218" y="262890"/>
                      <a:pt x="222885" y="243840"/>
                    </a:cubicBezTo>
                    <a:cubicBezTo>
                      <a:pt x="229553" y="223838"/>
                      <a:pt x="232410" y="200978"/>
                      <a:pt x="232410" y="175260"/>
                    </a:cubicBezTo>
                    <a:lnTo>
                      <a:pt x="232410" y="169545"/>
                    </a:lnTo>
                    <a:cubicBezTo>
                      <a:pt x="232410" y="143828"/>
                      <a:pt x="229553" y="120968"/>
                      <a:pt x="222885" y="100965"/>
                    </a:cubicBezTo>
                    <a:cubicBezTo>
                      <a:pt x="216218" y="80963"/>
                      <a:pt x="206693" y="65723"/>
                      <a:pt x="192405" y="55245"/>
                    </a:cubicBezTo>
                    <a:cubicBezTo>
                      <a:pt x="179070" y="43815"/>
                      <a:pt x="160973" y="39053"/>
                      <a:pt x="139065" y="39053"/>
                    </a:cubicBezTo>
                    <a:cubicBezTo>
                      <a:pt x="119063" y="39053"/>
                      <a:pt x="101918" y="44768"/>
                      <a:pt x="88582" y="56198"/>
                    </a:cubicBezTo>
                    <a:cubicBezTo>
                      <a:pt x="75248" y="67628"/>
                      <a:pt x="63818" y="82868"/>
                      <a:pt x="57150" y="101918"/>
                    </a:cubicBezTo>
                    <a:cubicBezTo>
                      <a:pt x="49530" y="121920"/>
                      <a:pt x="46673" y="143828"/>
                      <a:pt x="46673" y="169545"/>
                    </a:cubicBezTo>
                    <a:lnTo>
                      <a:pt x="46673" y="175260"/>
                    </a:lnTo>
                    <a:cubicBezTo>
                      <a:pt x="46673" y="200978"/>
                      <a:pt x="50482" y="223838"/>
                      <a:pt x="57150" y="243840"/>
                    </a:cubicBezTo>
                    <a:cubicBezTo>
                      <a:pt x="64770" y="263843"/>
                      <a:pt x="75248" y="279083"/>
                      <a:pt x="88582" y="289560"/>
                    </a:cubicBezTo>
                    <a:cubicBezTo>
                      <a:pt x="101918" y="300038"/>
                      <a:pt x="119063" y="305753"/>
                      <a:pt x="139065" y="30575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0373104-BA95-8EAC-32E7-8A680CAAC3F6}"/>
                  </a:ext>
                </a:extLst>
              </p:cNvPr>
              <p:cNvSpPr/>
              <p:nvPr/>
            </p:nvSpPr>
            <p:spPr>
              <a:xfrm>
                <a:off x="9245917" y="3837621"/>
                <a:ext cx="250507" cy="333375"/>
              </a:xfrm>
              <a:custGeom>
                <a:avLst/>
                <a:gdLst>
                  <a:gd name="connsiteX0" fmla="*/ 0 w 250507"/>
                  <a:gd name="connsiteY0" fmla="*/ 332422 h 333375"/>
                  <a:gd name="connsiteX1" fmla="*/ 0 w 250507"/>
                  <a:gd name="connsiteY1" fmla="*/ 303847 h 333375"/>
                  <a:gd name="connsiteX2" fmla="*/ 37147 w 250507"/>
                  <a:gd name="connsiteY2" fmla="*/ 297180 h 333375"/>
                  <a:gd name="connsiteX3" fmla="*/ 37147 w 250507"/>
                  <a:gd name="connsiteY3" fmla="*/ 35243 h 333375"/>
                  <a:gd name="connsiteX4" fmla="*/ 0 w 250507"/>
                  <a:gd name="connsiteY4" fmla="*/ 28575 h 333375"/>
                  <a:gd name="connsiteX5" fmla="*/ 0 w 250507"/>
                  <a:gd name="connsiteY5" fmla="*/ 0 h 333375"/>
                  <a:gd name="connsiteX6" fmla="*/ 250507 w 250507"/>
                  <a:gd name="connsiteY6" fmla="*/ 0 h 333375"/>
                  <a:gd name="connsiteX7" fmla="*/ 250507 w 250507"/>
                  <a:gd name="connsiteY7" fmla="*/ 80010 h 333375"/>
                  <a:gd name="connsiteX8" fmla="*/ 214313 w 250507"/>
                  <a:gd name="connsiteY8" fmla="*/ 80010 h 333375"/>
                  <a:gd name="connsiteX9" fmla="*/ 209550 w 250507"/>
                  <a:gd name="connsiteY9" fmla="*/ 35243 h 333375"/>
                  <a:gd name="connsiteX10" fmla="*/ 82868 w 250507"/>
                  <a:gd name="connsiteY10" fmla="*/ 35243 h 333375"/>
                  <a:gd name="connsiteX11" fmla="*/ 82868 w 250507"/>
                  <a:gd name="connsiteY11" fmla="*/ 150495 h 333375"/>
                  <a:gd name="connsiteX12" fmla="*/ 204788 w 250507"/>
                  <a:gd name="connsiteY12" fmla="*/ 150495 h 333375"/>
                  <a:gd name="connsiteX13" fmla="*/ 204788 w 250507"/>
                  <a:gd name="connsiteY13" fmla="*/ 185738 h 333375"/>
                  <a:gd name="connsiteX14" fmla="*/ 82868 w 250507"/>
                  <a:gd name="connsiteY14" fmla="*/ 185738 h 333375"/>
                  <a:gd name="connsiteX15" fmla="*/ 82868 w 250507"/>
                  <a:gd name="connsiteY15" fmla="*/ 298133 h 333375"/>
                  <a:gd name="connsiteX16" fmla="*/ 120015 w 250507"/>
                  <a:gd name="connsiteY16" fmla="*/ 304800 h 333375"/>
                  <a:gd name="connsiteX17" fmla="*/ 120015 w 250507"/>
                  <a:gd name="connsiteY17" fmla="*/ 333375 h 333375"/>
                  <a:gd name="connsiteX18" fmla="*/ 0 w 250507"/>
                  <a:gd name="connsiteY18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050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7" y="297180"/>
                    </a:lnTo>
                    <a:lnTo>
                      <a:pt x="37147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50507" y="0"/>
                    </a:lnTo>
                    <a:lnTo>
                      <a:pt x="250507" y="80010"/>
                    </a:lnTo>
                    <a:lnTo>
                      <a:pt x="214313" y="80010"/>
                    </a:lnTo>
                    <a:lnTo>
                      <a:pt x="209550" y="35243"/>
                    </a:lnTo>
                    <a:lnTo>
                      <a:pt x="82868" y="35243"/>
                    </a:lnTo>
                    <a:lnTo>
                      <a:pt x="82868" y="150495"/>
                    </a:lnTo>
                    <a:lnTo>
                      <a:pt x="204788" y="150495"/>
                    </a:lnTo>
                    <a:lnTo>
                      <a:pt x="204788" y="185738"/>
                    </a:lnTo>
                    <a:lnTo>
                      <a:pt x="82868" y="185738"/>
                    </a:lnTo>
                    <a:lnTo>
                      <a:pt x="82868" y="298133"/>
                    </a:lnTo>
                    <a:lnTo>
                      <a:pt x="120015" y="304800"/>
                    </a:lnTo>
                    <a:lnTo>
                      <a:pt x="120015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B3C3AF66-2C99-E2CB-DC78-2918656818E9}"/>
                  </a:ext>
                </a:extLst>
              </p:cNvPr>
              <p:cNvSpPr/>
              <p:nvPr/>
            </p:nvSpPr>
            <p:spPr>
              <a:xfrm>
                <a:off x="7197089" y="4326254"/>
                <a:ext cx="319087" cy="333375"/>
              </a:xfrm>
              <a:custGeom>
                <a:avLst/>
                <a:gdLst>
                  <a:gd name="connsiteX0" fmla="*/ 0 w 319087"/>
                  <a:gd name="connsiteY0" fmla="*/ 333375 h 333375"/>
                  <a:gd name="connsiteX1" fmla="*/ 0 w 319087"/>
                  <a:gd name="connsiteY1" fmla="*/ 304800 h 333375"/>
                  <a:gd name="connsiteX2" fmla="*/ 24765 w 319087"/>
                  <a:gd name="connsiteY2" fmla="*/ 300990 h 333375"/>
                  <a:gd name="connsiteX3" fmla="*/ 140970 w 319087"/>
                  <a:gd name="connsiteY3" fmla="*/ 0 h 333375"/>
                  <a:gd name="connsiteX4" fmla="*/ 180023 w 319087"/>
                  <a:gd name="connsiteY4" fmla="*/ 0 h 333375"/>
                  <a:gd name="connsiteX5" fmla="*/ 294323 w 319087"/>
                  <a:gd name="connsiteY5" fmla="*/ 300990 h 333375"/>
                  <a:gd name="connsiteX6" fmla="*/ 319088 w 319087"/>
                  <a:gd name="connsiteY6" fmla="*/ 304800 h 333375"/>
                  <a:gd name="connsiteX7" fmla="*/ 319088 w 319087"/>
                  <a:gd name="connsiteY7" fmla="*/ 333375 h 333375"/>
                  <a:gd name="connsiteX8" fmla="*/ 223838 w 319087"/>
                  <a:gd name="connsiteY8" fmla="*/ 333375 h 333375"/>
                  <a:gd name="connsiteX9" fmla="*/ 223838 w 319087"/>
                  <a:gd name="connsiteY9" fmla="*/ 304800 h 333375"/>
                  <a:gd name="connsiteX10" fmla="*/ 248603 w 319087"/>
                  <a:gd name="connsiteY10" fmla="*/ 300038 h 333375"/>
                  <a:gd name="connsiteX11" fmla="*/ 226695 w 319087"/>
                  <a:gd name="connsiteY11" fmla="*/ 239077 h 333375"/>
                  <a:gd name="connsiteX12" fmla="*/ 93345 w 319087"/>
                  <a:gd name="connsiteY12" fmla="*/ 239077 h 333375"/>
                  <a:gd name="connsiteX13" fmla="*/ 70485 w 319087"/>
                  <a:gd name="connsiteY13" fmla="*/ 300038 h 333375"/>
                  <a:gd name="connsiteX14" fmla="*/ 95250 w 319087"/>
                  <a:gd name="connsiteY14" fmla="*/ 304800 h 333375"/>
                  <a:gd name="connsiteX15" fmla="*/ 95250 w 319087"/>
                  <a:gd name="connsiteY15" fmla="*/ 333375 h 333375"/>
                  <a:gd name="connsiteX16" fmla="*/ 0 w 319087"/>
                  <a:gd name="connsiteY16" fmla="*/ 333375 h 333375"/>
                  <a:gd name="connsiteX17" fmla="*/ 106680 w 319087"/>
                  <a:gd name="connsiteY17" fmla="*/ 200977 h 333375"/>
                  <a:gd name="connsiteX18" fmla="*/ 212408 w 319087"/>
                  <a:gd name="connsiteY18" fmla="*/ 200977 h 333375"/>
                  <a:gd name="connsiteX19" fmla="*/ 163830 w 319087"/>
                  <a:gd name="connsiteY19" fmla="*/ 65722 h 333375"/>
                  <a:gd name="connsiteX20" fmla="*/ 160973 w 319087"/>
                  <a:gd name="connsiteY20" fmla="*/ 58102 h 333375"/>
                  <a:gd name="connsiteX21" fmla="*/ 160020 w 319087"/>
                  <a:gd name="connsiteY21" fmla="*/ 58102 h 333375"/>
                  <a:gd name="connsiteX22" fmla="*/ 157163 w 319087"/>
                  <a:gd name="connsiteY22" fmla="*/ 65722 h 333375"/>
                  <a:gd name="connsiteX23" fmla="*/ 106680 w 319087"/>
                  <a:gd name="connsiteY23" fmla="*/ 200977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9087" h="333375">
                    <a:moveTo>
                      <a:pt x="0" y="333375"/>
                    </a:moveTo>
                    <a:lnTo>
                      <a:pt x="0" y="304800"/>
                    </a:lnTo>
                    <a:lnTo>
                      <a:pt x="24765" y="300990"/>
                    </a:lnTo>
                    <a:lnTo>
                      <a:pt x="140970" y="0"/>
                    </a:lnTo>
                    <a:lnTo>
                      <a:pt x="180023" y="0"/>
                    </a:lnTo>
                    <a:lnTo>
                      <a:pt x="294323" y="300990"/>
                    </a:lnTo>
                    <a:lnTo>
                      <a:pt x="319088" y="304800"/>
                    </a:lnTo>
                    <a:lnTo>
                      <a:pt x="319088" y="333375"/>
                    </a:lnTo>
                    <a:lnTo>
                      <a:pt x="223838" y="333375"/>
                    </a:lnTo>
                    <a:lnTo>
                      <a:pt x="223838" y="304800"/>
                    </a:lnTo>
                    <a:lnTo>
                      <a:pt x="248603" y="300038"/>
                    </a:lnTo>
                    <a:lnTo>
                      <a:pt x="226695" y="239077"/>
                    </a:lnTo>
                    <a:lnTo>
                      <a:pt x="93345" y="239077"/>
                    </a:lnTo>
                    <a:lnTo>
                      <a:pt x="70485" y="300038"/>
                    </a:lnTo>
                    <a:lnTo>
                      <a:pt x="95250" y="304800"/>
                    </a:lnTo>
                    <a:lnTo>
                      <a:pt x="95250" y="333375"/>
                    </a:lnTo>
                    <a:lnTo>
                      <a:pt x="0" y="333375"/>
                    </a:lnTo>
                    <a:close/>
                    <a:moveTo>
                      <a:pt x="106680" y="200977"/>
                    </a:moveTo>
                    <a:lnTo>
                      <a:pt x="212408" y="200977"/>
                    </a:lnTo>
                    <a:lnTo>
                      <a:pt x="163830" y="65722"/>
                    </a:lnTo>
                    <a:lnTo>
                      <a:pt x="160973" y="58102"/>
                    </a:lnTo>
                    <a:lnTo>
                      <a:pt x="160020" y="58102"/>
                    </a:lnTo>
                    <a:lnTo>
                      <a:pt x="157163" y="65722"/>
                    </a:lnTo>
                    <a:lnTo>
                      <a:pt x="106680" y="2009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70A8175-3F51-A05C-7174-F693F977B35F}"/>
                  </a:ext>
                </a:extLst>
              </p:cNvPr>
              <p:cNvSpPr/>
              <p:nvPr/>
            </p:nvSpPr>
            <p:spPr>
              <a:xfrm>
                <a:off x="7567612" y="4322444"/>
                <a:ext cx="250507" cy="341947"/>
              </a:xfrm>
              <a:custGeom>
                <a:avLst/>
                <a:gdLst>
                  <a:gd name="connsiteX0" fmla="*/ 151448 w 250507"/>
                  <a:gd name="connsiteY0" fmla="*/ 341948 h 341947"/>
                  <a:gd name="connsiteX1" fmla="*/ 67627 w 250507"/>
                  <a:gd name="connsiteY1" fmla="*/ 320040 h 341947"/>
                  <a:gd name="connsiteX2" fmla="*/ 17145 w 250507"/>
                  <a:gd name="connsiteY2" fmla="*/ 260033 h 341947"/>
                  <a:gd name="connsiteX3" fmla="*/ 0 w 250507"/>
                  <a:gd name="connsiteY3" fmla="*/ 173355 h 341947"/>
                  <a:gd name="connsiteX4" fmla="*/ 0 w 250507"/>
                  <a:gd name="connsiteY4" fmla="*/ 168593 h 341947"/>
                  <a:gd name="connsiteX5" fmla="*/ 17145 w 250507"/>
                  <a:gd name="connsiteY5" fmla="*/ 81915 h 341947"/>
                  <a:gd name="connsiteX6" fmla="*/ 67627 w 250507"/>
                  <a:gd name="connsiteY6" fmla="*/ 21908 h 341947"/>
                  <a:gd name="connsiteX7" fmla="*/ 146685 w 250507"/>
                  <a:gd name="connsiteY7" fmla="*/ 0 h 341947"/>
                  <a:gd name="connsiteX8" fmla="*/ 205740 w 250507"/>
                  <a:gd name="connsiteY8" fmla="*/ 10478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3 h 341947"/>
                  <a:gd name="connsiteX11" fmla="*/ 214313 w 250507"/>
                  <a:gd name="connsiteY11" fmla="*/ 107633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8 h 341947"/>
                  <a:gd name="connsiteX18" fmla="*/ 45720 w 250507"/>
                  <a:gd name="connsiteY18" fmla="*/ 170498 h 341947"/>
                  <a:gd name="connsiteX19" fmla="*/ 45720 w 250507"/>
                  <a:gd name="connsiteY19" fmla="*/ 176213 h 341947"/>
                  <a:gd name="connsiteX20" fmla="*/ 58102 w 250507"/>
                  <a:gd name="connsiteY20" fmla="*/ 247650 h 341947"/>
                  <a:gd name="connsiteX21" fmla="*/ 94298 w 250507"/>
                  <a:gd name="connsiteY21" fmla="*/ 292418 h 341947"/>
                  <a:gd name="connsiteX22" fmla="*/ 152400 w 250507"/>
                  <a:gd name="connsiteY22" fmla="*/ 307658 h 341947"/>
                  <a:gd name="connsiteX23" fmla="*/ 183832 w 250507"/>
                  <a:gd name="connsiteY23" fmla="*/ 303848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8 h 341947"/>
                  <a:gd name="connsiteX26" fmla="*/ 249555 w 250507"/>
                  <a:gd name="connsiteY26" fmla="*/ 246698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8 w 250507"/>
                  <a:gd name="connsiteY29" fmla="*/ 341948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8" y="341948"/>
                    </a:moveTo>
                    <a:cubicBezTo>
                      <a:pt x="118110" y="341948"/>
                      <a:pt x="90488" y="334328"/>
                      <a:pt x="67627" y="320040"/>
                    </a:cubicBezTo>
                    <a:cubicBezTo>
                      <a:pt x="45720" y="305753"/>
                      <a:pt x="28575" y="285750"/>
                      <a:pt x="17145" y="260033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3"/>
                    </a:lnTo>
                    <a:cubicBezTo>
                      <a:pt x="0" y="136208"/>
                      <a:pt x="5715" y="106680"/>
                      <a:pt x="17145" y="81915"/>
                    </a:cubicBezTo>
                    <a:cubicBezTo>
                      <a:pt x="28575" y="56198"/>
                      <a:pt x="45720" y="36195"/>
                      <a:pt x="67627" y="21908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3" y="0"/>
                      <a:pt x="187643" y="3810"/>
                      <a:pt x="205740" y="10478"/>
                    </a:cubicBezTo>
                    <a:cubicBezTo>
                      <a:pt x="223838" y="17145"/>
                      <a:pt x="238125" y="25718"/>
                      <a:pt x="250507" y="36195"/>
                    </a:cubicBezTo>
                    <a:lnTo>
                      <a:pt x="250507" y="107633"/>
                    </a:lnTo>
                    <a:lnTo>
                      <a:pt x="214313" y="107633"/>
                    </a:lnTo>
                    <a:lnTo>
                      <a:pt x="209550" y="55245"/>
                    </a:lnTo>
                    <a:cubicBezTo>
                      <a:pt x="204788" y="51435"/>
                      <a:pt x="199073" y="48578"/>
                      <a:pt x="192405" y="45720"/>
                    </a:cubicBezTo>
                    <a:cubicBezTo>
                      <a:pt x="185738" y="42863"/>
                      <a:pt x="179070" y="40958"/>
                      <a:pt x="171450" y="40005"/>
                    </a:cubicBezTo>
                    <a:cubicBezTo>
                      <a:pt x="163830" y="39053"/>
                      <a:pt x="155257" y="38100"/>
                      <a:pt x="146685" y="38100"/>
                    </a:cubicBezTo>
                    <a:cubicBezTo>
                      <a:pt x="124777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8"/>
                    </a:cubicBezTo>
                    <a:cubicBezTo>
                      <a:pt x="49530" y="121920"/>
                      <a:pt x="45720" y="144780"/>
                      <a:pt x="45720" y="170498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8"/>
                      <a:pt x="58102" y="247650"/>
                    </a:cubicBezTo>
                    <a:cubicBezTo>
                      <a:pt x="66675" y="267653"/>
                      <a:pt x="78105" y="282893"/>
                      <a:pt x="94298" y="292418"/>
                    </a:cubicBezTo>
                    <a:cubicBezTo>
                      <a:pt x="110490" y="302895"/>
                      <a:pt x="129540" y="307658"/>
                      <a:pt x="152400" y="307658"/>
                    </a:cubicBezTo>
                    <a:cubicBezTo>
                      <a:pt x="162877" y="307658"/>
                      <a:pt x="173355" y="306705"/>
                      <a:pt x="183832" y="303848"/>
                    </a:cubicBezTo>
                    <a:cubicBezTo>
                      <a:pt x="194310" y="300990"/>
                      <a:pt x="202882" y="298133"/>
                      <a:pt x="209550" y="293370"/>
                    </a:cubicBezTo>
                    <a:lnTo>
                      <a:pt x="214313" y="246698"/>
                    </a:lnTo>
                    <a:lnTo>
                      <a:pt x="249555" y="246698"/>
                    </a:lnTo>
                    <a:lnTo>
                      <a:pt x="249555" y="319088"/>
                    </a:lnTo>
                    <a:cubicBezTo>
                      <a:pt x="237173" y="326708"/>
                      <a:pt x="221932" y="333375"/>
                      <a:pt x="204788" y="337185"/>
                    </a:cubicBezTo>
                    <a:cubicBezTo>
                      <a:pt x="187643" y="340043"/>
                      <a:pt x="170498" y="341948"/>
                      <a:pt x="151448" y="3419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2BC6777-5ADE-2DD9-8B07-7BED5CEAB77D}"/>
                  </a:ext>
                </a:extLst>
              </p:cNvPr>
              <p:cNvSpPr/>
              <p:nvPr/>
            </p:nvSpPr>
            <p:spPr>
              <a:xfrm>
                <a:off x="7896225" y="4326254"/>
                <a:ext cx="319087" cy="333375"/>
              </a:xfrm>
              <a:custGeom>
                <a:avLst/>
                <a:gdLst>
                  <a:gd name="connsiteX0" fmla="*/ 0 w 319087"/>
                  <a:gd name="connsiteY0" fmla="*/ 333375 h 333375"/>
                  <a:gd name="connsiteX1" fmla="*/ 0 w 319087"/>
                  <a:gd name="connsiteY1" fmla="*/ 304800 h 333375"/>
                  <a:gd name="connsiteX2" fmla="*/ 24765 w 319087"/>
                  <a:gd name="connsiteY2" fmla="*/ 300990 h 333375"/>
                  <a:gd name="connsiteX3" fmla="*/ 140970 w 319087"/>
                  <a:gd name="connsiteY3" fmla="*/ 0 h 333375"/>
                  <a:gd name="connsiteX4" fmla="*/ 180023 w 319087"/>
                  <a:gd name="connsiteY4" fmla="*/ 0 h 333375"/>
                  <a:gd name="connsiteX5" fmla="*/ 294323 w 319087"/>
                  <a:gd name="connsiteY5" fmla="*/ 300990 h 333375"/>
                  <a:gd name="connsiteX6" fmla="*/ 319088 w 319087"/>
                  <a:gd name="connsiteY6" fmla="*/ 304800 h 333375"/>
                  <a:gd name="connsiteX7" fmla="*/ 319088 w 319087"/>
                  <a:gd name="connsiteY7" fmla="*/ 333375 h 333375"/>
                  <a:gd name="connsiteX8" fmla="*/ 223838 w 319087"/>
                  <a:gd name="connsiteY8" fmla="*/ 333375 h 333375"/>
                  <a:gd name="connsiteX9" fmla="*/ 223838 w 319087"/>
                  <a:gd name="connsiteY9" fmla="*/ 304800 h 333375"/>
                  <a:gd name="connsiteX10" fmla="*/ 248602 w 319087"/>
                  <a:gd name="connsiteY10" fmla="*/ 300038 h 333375"/>
                  <a:gd name="connsiteX11" fmla="*/ 226695 w 319087"/>
                  <a:gd name="connsiteY11" fmla="*/ 239077 h 333375"/>
                  <a:gd name="connsiteX12" fmla="*/ 93345 w 319087"/>
                  <a:gd name="connsiteY12" fmla="*/ 239077 h 333375"/>
                  <a:gd name="connsiteX13" fmla="*/ 70485 w 319087"/>
                  <a:gd name="connsiteY13" fmla="*/ 300038 h 333375"/>
                  <a:gd name="connsiteX14" fmla="*/ 95250 w 319087"/>
                  <a:gd name="connsiteY14" fmla="*/ 304800 h 333375"/>
                  <a:gd name="connsiteX15" fmla="*/ 95250 w 319087"/>
                  <a:gd name="connsiteY15" fmla="*/ 333375 h 333375"/>
                  <a:gd name="connsiteX16" fmla="*/ 0 w 319087"/>
                  <a:gd name="connsiteY16" fmla="*/ 333375 h 333375"/>
                  <a:gd name="connsiteX17" fmla="*/ 106680 w 319087"/>
                  <a:gd name="connsiteY17" fmla="*/ 200977 h 333375"/>
                  <a:gd name="connsiteX18" fmla="*/ 212407 w 319087"/>
                  <a:gd name="connsiteY18" fmla="*/ 200977 h 333375"/>
                  <a:gd name="connsiteX19" fmla="*/ 163830 w 319087"/>
                  <a:gd name="connsiteY19" fmla="*/ 65722 h 333375"/>
                  <a:gd name="connsiteX20" fmla="*/ 160973 w 319087"/>
                  <a:gd name="connsiteY20" fmla="*/ 58102 h 333375"/>
                  <a:gd name="connsiteX21" fmla="*/ 160020 w 319087"/>
                  <a:gd name="connsiteY21" fmla="*/ 58102 h 333375"/>
                  <a:gd name="connsiteX22" fmla="*/ 157163 w 319087"/>
                  <a:gd name="connsiteY22" fmla="*/ 65722 h 333375"/>
                  <a:gd name="connsiteX23" fmla="*/ 106680 w 319087"/>
                  <a:gd name="connsiteY23" fmla="*/ 200977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9087" h="333375">
                    <a:moveTo>
                      <a:pt x="0" y="333375"/>
                    </a:moveTo>
                    <a:lnTo>
                      <a:pt x="0" y="304800"/>
                    </a:lnTo>
                    <a:lnTo>
                      <a:pt x="24765" y="300990"/>
                    </a:lnTo>
                    <a:lnTo>
                      <a:pt x="140970" y="0"/>
                    </a:lnTo>
                    <a:lnTo>
                      <a:pt x="180023" y="0"/>
                    </a:lnTo>
                    <a:lnTo>
                      <a:pt x="294323" y="300990"/>
                    </a:lnTo>
                    <a:lnTo>
                      <a:pt x="319088" y="304800"/>
                    </a:lnTo>
                    <a:lnTo>
                      <a:pt x="319088" y="333375"/>
                    </a:lnTo>
                    <a:lnTo>
                      <a:pt x="223838" y="333375"/>
                    </a:lnTo>
                    <a:lnTo>
                      <a:pt x="223838" y="304800"/>
                    </a:lnTo>
                    <a:lnTo>
                      <a:pt x="248602" y="300038"/>
                    </a:lnTo>
                    <a:lnTo>
                      <a:pt x="226695" y="239077"/>
                    </a:lnTo>
                    <a:lnTo>
                      <a:pt x="93345" y="239077"/>
                    </a:lnTo>
                    <a:lnTo>
                      <a:pt x="70485" y="300038"/>
                    </a:lnTo>
                    <a:lnTo>
                      <a:pt x="95250" y="304800"/>
                    </a:lnTo>
                    <a:lnTo>
                      <a:pt x="95250" y="333375"/>
                    </a:lnTo>
                    <a:lnTo>
                      <a:pt x="0" y="333375"/>
                    </a:lnTo>
                    <a:close/>
                    <a:moveTo>
                      <a:pt x="106680" y="200977"/>
                    </a:moveTo>
                    <a:lnTo>
                      <a:pt x="212407" y="200977"/>
                    </a:lnTo>
                    <a:lnTo>
                      <a:pt x="163830" y="65722"/>
                    </a:lnTo>
                    <a:lnTo>
                      <a:pt x="160973" y="58102"/>
                    </a:lnTo>
                    <a:lnTo>
                      <a:pt x="160020" y="58102"/>
                    </a:lnTo>
                    <a:lnTo>
                      <a:pt x="157163" y="65722"/>
                    </a:lnTo>
                    <a:lnTo>
                      <a:pt x="106680" y="2009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D570BDDD-1FA7-26FA-814B-E3599CC5E5D9}"/>
                  </a:ext>
                </a:extLst>
              </p:cNvPr>
              <p:cNvSpPr/>
              <p:nvPr/>
            </p:nvSpPr>
            <p:spPr>
              <a:xfrm>
                <a:off x="8284844" y="4327206"/>
                <a:ext cx="277177" cy="332422"/>
              </a:xfrm>
              <a:custGeom>
                <a:avLst/>
                <a:gdLst>
                  <a:gd name="connsiteX0" fmla="*/ 0 w 277177"/>
                  <a:gd name="connsiteY0" fmla="*/ 332423 h 332422"/>
                  <a:gd name="connsiteX1" fmla="*/ 0 w 277177"/>
                  <a:gd name="connsiteY1" fmla="*/ 303848 h 332422"/>
                  <a:gd name="connsiteX2" fmla="*/ 37148 w 277177"/>
                  <a:gd name="connsiteY2" fmla="*/ 297180 h 332422"/>
                  <a:gd name="connsiteX3" fmla="*/ 37148 w 277177"/>
                  <a:gd name="connsiteY3" fmla="*/ 35243 h 332422"/>
                  <a:gd name="connsiteX4" fmla="*/ 0 w 277177"/>
                  <a:gd name="connsiteY4" fmla="*/ 28575 h 332422"/>
                  <a:gd name="connsiteX5" fmla="*/ 0 w 277177"/>
                  <a:gd name="connsiteY5" fmla="*/ 0 h 332422"/>
                  <a:gd name="connsiteX6" fmla="*/ 37148 w 277177"/>
                  <a:gd name="connsiteY6" fmla="*/ 0 h 332422"/>
                  <a:gd name="connsiteX7" fmla="*/ 130493 w 277177"/>
                  <a:gd name="connsiteY7" fmla="*/ 0 h 332422"/>
                  <a:gd name="connsiteX8" fmla="*/ 207645 w 277177"/>
                  <a:gd name="connsiteY8" fmla="*/ 20955 h 332422"/>
                  <a:gd name="connsiteX9" fmla="*/ 259080 w 277177"/>
                  <a:gd name="connsiteY9" fmla="*/ 79058 h 332422"/>
                  <a:gd name="connsiteX10" fmla="*/ 277178 w 277177"/>
                  <a:gd name="connsiteY10" fmla="*/ 162878 h 332422"/>
                  <a:gd name="connsiteX11" fmla="*/ 277178 w 277177"/>
                  <a:gd name="connsiteY11" fmla="*/ 169545 h 332422"/>
                  <a:gd name="connsiteX12" fmla="*/ 260032 w 277177"/>
                  <a:gd name="connsiteY12" fmla="*/ 252413 h 332422"/>
                  <a:gd name="connsiteX13" fmla="*/ 210503 w 277177"/>
                  <a:gd name="connsiteY13" fmla="*/ 310515 h 332422"/>
                  <a:gd name="connsiteX14" fmla="*/ 134303 w 277177"/>
                  <a:gd name="connsiteY14" fmla="*/ 331470 h 332422"/>
                  <a:gd name="connsiteX15" fmla="*/ 0 w 277177"/>
                  <a:gd name="connsiteY15" fmla="*/ 331470 h 332422"/>
                  <a:gd name="connsiteX16" fmla="*/ 81915 w 277177"/>
                  <a:gd name="connsiteY16" fmla="*/ 297180 h 332422"/>
                  <a:gd name="connsiteX17" fmla="*/ 129540 w 277177"/>
                  <a:gd name="connsiteY17" fmla="*/ 297180 h 332422"/>
                  <a:gd name="connsiteX18" fmla="*/ 183832 w 277177"/>
                  <a:gd name="connsiteY18" fmla="*/ 280035 h 332422"/>
                  <a:gd name="connsiteX19" fmla="*/ 219075 w 277177"/>
                  <a:gd name="connsiteY19" fmla="*/ 234315 h 332422"/>
                  <a:gd name="connsiteX20" fmla="*/ 231457 w 277177"/>
                  <a:gd name="connsiteY20" fmla="*/ 170498 h 332422"/>
                  <a:gd name="connsiteX21" fmla="*/ 231457 w 277177"/>
                  <a:gd name="connsiteY21" fmla="*/ 162878 h 332422"/>
                  <a:gd name="connsiteX22" fmla="*/ 219075 w 277177"/>
                  <a:gd name="connsiteY22" fmla="*/ 98108 h 332422"/>
                  <a:gd name="connsiteX23" fmla="*/ 183832 w 277177"/>
                  <a:gd name="connsiteY23" fmla="*/ 52388 h 332422"/>
                  <a:gd name="connsiteX24" fmla="*/ 129540 w 277177"/>
                  <a:gd name="connsiteY24" fmla="*/ 35243 h 332422"/>
                  <a:gd name="connsiteX25" fmla="*/ 81915 w 277177"/>
                  <a:gd name="connsiteY25" fmla="*/ 35243 h 332422"/>
                  <a:gd name="connsiteX26" fmla="*/ 81915 w 277177"/>
                  <a:gd name="connsiteY26" fmla="*/ 297180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7177" h="332422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130493" y="0"/>
                    </a:lnTo>
                    <a:cubicBezTo>
                      <a:pt x="160020" y="0"/>
                      <a:pt x="185738" y="6668"/>
                      <a:pt x="207645" y="20955"/>
                    </a:cubicBezTo>
                    <a:cubicBezTo>
                      <a:pt x="229553" y="35243"/>
                      <a:pt x="246698" y="54293"/>
                      <a:pt x="259080" y="79058"/>
                    </a:cubicBezTo>
                    <a:cubicBezTo>
                      <a:pt x="271463" y="103823"/>
                      <a:pt x="277178" y="131445"/>
                      <a:pt x="277178" y="162878"/>
                    </a:cubicBezTo>
                    <a:lnTo>
                      <a:pt x="277178" y="169545"/>
                    </a:lnTo>
                    <a:cubicBezTo>
                      <a:pt x="277178" y="200025"/>
                      <a:pt x="271463" y="227648"/>
                      <a:pt x="260032" y="252413"/>
                    </a:cubicBezTo>
                    <a:cubicBezTo>
                      <a:pt x="248603" y="277178"/>
                      <a:pt x="231457" y="296228"/>
                      <a:pt x="210503" y="310515"/>
                    </a:cubicBezTo>
                    <a:cubicBezTo>
                      <a:pt x="188595" y="324803"/>
                      <a:pt x="163830" y="331470"/>
                      <a:pt x="134303" y="331470"/>
                    </a:cubicBezTo>
                    <a:lnTo>
                      <a:pt x="0" y="331470"/>
                    </a:lnTo>
                    <a:close/>
                    <a:moveTo>
                      <a:pt x="81915" y="297180"/>
                    </a:moveTo>
                    <a:lnTo>
                      <a:pt x="129540" y="297180"/>
                    </a:lnTo>
                    <a:cubicBezTo>
                      <a:pt x="150495" y="297180"/>
                      <a:pt x="168593" y="291465"/>
                      <a:pt x="183832" y="280035"/>
                    </a:cubicBezTo>
                    <a:cubicBezTo>
                      <a:pt x="199073" y="268605"/>
                      <a:pt x="210503" y="253365"/>
                      <a:pt x="219075" y="234315"/>
                    </a:cubicBezTo>
                    <a:cubicBezTo>
                      <a:pt x="227648" y="215265"/>
                      <a:pt x="231457" y="193358"/>
                      <a:pt x="231457" y="170498"/>
                    </a:cubicBezTo>
                    <a:lnTo>
                      <a:pt x="231457" y="162878"/>
                    </a:lnTo>
                    <a:cubicBezTo>
                      <a:pt x="231457" y="139065"/>
                      <a:pt x="227648" y="117158"/>
                      <a:pt x="219075" y="98108"/>
                    </a:cubicBezTo>
                    <a:cubicBezTo>
                      <a:pt x="210503" y="79058"/>
                      <a:pt x="199073" y="63818"/>
                      <a:pt x="183832" y="52388"/>
                    </a:cubicBezTo>
                    <a:cubicBezTo>
                      <a:pt x="168593" y="40958"/>
                      <a:pt x="150495" y="35243"/>
                      <a:pt x="129540" y="35243"/>
                    </a:cubicBezTo>
                    <a:lnTo>
                      <a:pt x="81915" y="35243"/>
                    </a:lnTo>
                    <a:lnTo>
                      <a:pt x="81915" y="2971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F40266C-774B-ACC5-6898-87866B3EEE90}"/>
                  </a:ext>
                </a:extLst>
              </p:cNvPr>
              <p:cNvSpPr/>
              <p:nvPr/>
            </p:nvSpPr>
            <p:spPr>
              <a:xfrm>
                <a:off x="8629650" y="4327206"/>
                <a:ext cx="254317" cy="333375"/>
              </a:xfrm>
              <a:custGeom>
                <a:avLst/>
                <a:gdLst>
                  <a:gd name="connsiteX0" fmla="*/ 0 w 254317"/>
                  <a:gd name="connsiteY0" fmla="*/ 332423 h 333375"/>
                  <a:gd name="connsiteX1" fmla="*/ 0 w 254317"/>
                  <a:gd name="connsiteY1" fmla="*/ 303848 h 333375"/>
                  <a:gd name="connsiteX2" fmla="*/ 37148 w 254317"/>
                  <a:gd name="connsiteY2" fmla="*/ 297180 h 333375"/>
                  <a:gd name="connsiteX3" fmla="*/ 37148 w 254317"/>
                  <a:gd name="connsiteY3" fmla="*/ 35243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2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8 h 333375"/>
                  <a:gd name="connsiteX14" fmla="*/ 82868 w 254317"/>
                  <a:gd name="connsiteY14" fmla="*/ 178118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8"/>
                    </a:lnTo>
                    <a:lnTo>
                      <a:pt x="82868" y="178118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8728E99-5D32-6424-A762-248760605FD1}"/>
                  </a:ext>
                </a:extLst>
              </p:cNvPr>
              <p:cNvSpPr/>
              <p:nvPr/>
            </p:nvSpPr>
            <p:spPr>
              <a:xfrm>
                <a:off x="8966835" y="4327206"/>
                <a:ext cx="409575" cy="332422"/>
              </a:xfrm>
              <a:custGeom>
                <a:avLst/>
                <a:gdLst>
                  <a:gd name="connsiteX0" fmla="*/ 0 w 409575"/>
                  <a:gd name="connsiteY0" fmla="*/ 332423 h 332422"/>
                  <a:gd name="connsiteX1" fmla="*/ 0 w 409575"/>
                  <a:gd name="connsiteY1" fmla="*/ 303848 h 332422"/>
                  <a:gd name="connsiteX2" fmla="*/ 37147 w 409575"/>
                  <a:gd name="connsiteY2" fmla="*/ 297180 h 332422"/>
                  <a:gd name="connsiteX3" fmla="*/ 37147 w 409575"/>
                  <a:gd name="connsiteY3" fmla="*/ 35243 h 332422"/>
                  <a:gd name="connsiteX4" fmla="*/ 0 w 409575"/>
                  <a:gd name="connsiteY4" fmla="*/ 28575 h 332422"/>
                  <a:gd name="connsiteX5" fmla="*/ 0 w 409575"/>
                  <a:gd name="connsiteY5" fmla="*/ 0 h 332422"/>
                  <a:gd name="connsiteX6" fmla="*/ 37147 w 409575"/>
                  <a:gd name="connsiteY6" fmla="*/ 0 h 332422"/>
                  <a:gd name="connsiteX7" fmla="*/ 97155 w 409575"/>
                  <a:gd name="connsiteY7" fmla="*/ 0 h 332422"/>
                  <a:gd name="connsiteX8" fmla="*/ 204788 w 409575"/>
                  <a:gd name="connsiteY8" fmla="*/ 252413 h 332422"/>
                  <a:gd name="connsiteX9" fmla="*/ 205740 w 409575"/>
                  <a:gd name="connsiteY9" fmla="*/ 252413 h 332422"/>
                  <a:gd name="connsiteX10" fmla="*/ 309563 w 409575"/>
                  <a:gd name="connsiteY10" fmla="*/ 0 h 332422"/>
                  <a:gd name="connsiteX11" fmla="*/ 409575 w 409575"/>
                  <a:gd name="connsiteY11" fmla="*/ 0 h 332422"/>
                  <a:gd name="connsiteX12" fmla="*/ 409575 w 409575"/>
                  <a:gd name="connsiteY12" fmla="*/ 28575 h 332422"/>
                  <a:gd name="connsiteX13" fmla="*/ 372427 w 409575"/>
                  <a:gd name="connsiteY13" fmla="*/ 35243 h 332422"/>
                  <a:gd name="connsiteX14" fmla="*/ 372427 w 409575"/>
                  <a:gd name="connsiteY14" fmla="*/ 297180 h 332422"/>
                  <a:gd name="connsiteX15" fmla="*/ 409575 w 409575"/>
                  <a:gd name="connsiteY15" fmla="*/ 303848 h 332422"/>
                  <a:gd name="connsiteX16" fmla="*/ 409575 w 409575"/>
                  <a:gd name="connsiteY16" fmla="*/ 332423 h 332422"/>
                  <a:gd name="connsiteX17" fmla="*/ 289560 w 409575"/>
                  <a:gd name="connsiteY17" fmla="*/ 332423 h 332422"/>
                  <a:gd name="connsiteX18" fmla="*/ 289560 w 409575"/>
                  <a:gd name="connsiteY18" fmla="*/ 303848 h 332422"/>
                  <a:gd name="connsiteX19" fmla="*/ 328613 w 409575"/>
                  <a:gd name="connsiteY19" fmla="*/ 297180 h 332422"/>
                  <a:gd name="connsiteX20" fmla="*/ 328613 w 409575"/>
                  <a:gd name="connsiteY20" fmla="*/ 200978 h 332422"/>
                  <a:gd name="connsiteX21" fmla="*/ 328613 w 409575"/>
                  <a:gd name="connsiteY21" fmla="*/ 60960 h 332422"/>
                  <a:gd name="connsiteX22" fmla="*/ 327660 w 409575"/>
                  <a:gd name="connsiteY22" fmla="*/ 60960 h 332422"/>
                  <a:gd name="connsiteX23" fmla="*/ 219075 w 409575"/>
                  <a:gd name="connsiteY23" fmla="*/ 320993 h 332422"/>
                  <a:gd name="connsiteX24" fmla="*/ 189547 w 409575"/>
                  <a:gd name="connsiteY24" fmla="*/ 320993 h 332422"/>
                  <a:gd name="connsiteX25" fmla="*/ 78105 w 409575"/>
                  <a:gd name="connsiteY25" fmla="*/ 61913 h 332422"/>
                  <a:gd name="connsiteX26" fmla="*/ 77152 w 409575"/>
                  <a:gd name="connsiteY26" fmla="*/ 61913 h 332422"/>
                  <a:gd name="connsiteX27" fmla="*/ 79057 w 409575"/>
                  <a:gd name="connsiteY27" fmla="*/ 200978 h 332422"/>
                  <a:gd name="connsiteX28" fmla="*/ 79057 w 409575"/>
                  <a:gd name="connsiteY28" fmla="*/ 297180 h 332422"/>
                  <a:gd name="connsiteX29" fmla="*/ 119063 w 409575"/>
                  <a:gd name="connsiteY29" fmla="*/ 303848 h 332422"/>
                  <a:gd name="connsiteX30" fmla="*/ 119063 w 409575"/>
                  <a:gd name="connsiteY30" fmla="*/ 332423 h 332422"/>
                  <a:gd name="connsiteX31" fmla="*/ 0 w 409575"/>
                  <a:gd name="connsiteY31" fmla="*/ 332423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09575" h="332422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7" y="297180"/>
                    </a:lnTo>
                    <a:lnTo>
                      <a:pt x="37147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7" y="0"/>
                    </a:lnTo>
                    <a:lnTo>
                      <a:pt x="97155" y="0"/>
                    </a:lnTo>
                    <a:lnTo>
                      <a:pt x="204788" y="252413"/>
                    </a:lnTo>
                    <a:lnTo>
                      <a:pt x="205740" y="252413"/>
                    </a:lnTo>
                    <a:lnTo>
                      <a:pt x="309563" y="0"/>
                    </a:lnTo>
                    <a:lnTo>
                      <a:pt x="409575" y="0"/>
                    </a:lnTo>
                    <a:lnTo>
                      <a:pt x="409575" y="28575"/>
                    </a:lnTo>
                    <a:lnTo>
                      <a:pt x="372427" y="35243"/>
                    </a:lnTo>
                    <a:lnTo>
                      <a:pt x="372427" y="297180"/>
                    </a:lnTo>
                    <a:lnTo>
                      <a:pt x="409575" y="303848"/>
                    </a:lnTo>
                    <a:lnTo>
                      <a:pt x="409575" y="332423"/>
                    </a:lnTo>
                    <a:lnTo>
                      <a:pt x="289560" y="332423"/>
                    </a:lnTo>
                    <a:lnTo>
                      <a:pt x="289560" y="303848"/>
                    </a:lnTo>
                    <a:lnTo>
                      <a:pt x="328613" y="297180"/>
                    </a:lnTo>
                    <a:lnTo>
                      <a:pt x="328613" y="200978"/>
                    </a:lnTo>
                    <a:lnTo>
                      <a:pt x="328613" y="60960"/>
                    </a:lnTo>
                    <a:lnTo>
                      <a:pt x="327660" y="60960"/>
                    </a:lnTo>
                    <a:lnTo>
                      <a:pt x="219075" y="320993"/>
                    </a:lnTo>
                    <a:lnTo>
                      <a:pt x="189547" y="320993"/>
                    </a:lnTo>
                    <a:lnTo>
                      <a:pt x="78105" y="61913"/>
                    </a:lnTo>
                    <a:lnTo>
                      <a:pt x="77152" y="61913"/>
                    </a:lnTo>
                    <a:lnTo>
                      <a:pt x="79057" y="200978"/>
                    </a:lnTo>
                    <a:lnTo>
                      <a:pt x="79057" y="297180"/>
                    </a:lnTo>
                    <a:lnTo>
                      <a:pt x="119063" y="303848"/>
                    </a:lnTo>
                    <a:lnTo>
                      <a:pt x="119063" y="332423"/>
                    </a:lnTo>
                    <a:lnTo>
                      <a:pt x="0" y="3324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3549BB9-AF05-7DBD-A5A4-9AE0CFD097F4}"/>
                  </a:ext>
                </a:extLst>
              </p:cNvPr>
              <p:cNvSpPr/>
              <p:nvPr/>
            </p:nvSpPr>
            <p:spPr>
              <a:xfrm>
                <a:off x="9451657" y="4327206"/>
                <a:ext cx="120015" cy="332422"/>
              </a:xfrm>
              <a:custGeom>
                <a:avLst/>
                <a:gdLst>
                  <a:gd name="connsiteX0" fmla="*/ 0 w 120015"/>
                  <a:gd name="connsiteY0" fmla="*/ 332423 h 332422"/>
                  <a:gd name="connsiteX1" fmla="*/ 0 w 120015"/>
                  <a:gd name="connsiteY1" fmla="*/ 303848 h 332422"/>
                  <a:gd name="connsiteX2" fmla="*/ 37148 w 120015"/>
                  <a:gd name="connsiteY2" fmla="*/ 297180 h 332422"/>
                  <a:gd name="connsiteX3" fmla="*/ 37148 w 120015"/>
                  <a:gd name="connsiteY3" fmla="*/ 35243 h 332422"/>
                  <a:gd name="connsiteX4" fmla="*/ 0 w 120015"/>
                  <a:gd name="connsiteY4" fmla="*/ 28575 h 332422"/>
                  <a:gd name="connsiteX5" fmla="*/ 0 w 120015"/>
                  <a:gd name="connsiteY5" fmla="*/ 0 h 332422"/>
                  <a:gd name="connsiteX6" fmla="*/ 120015 w 120015"/>
                  <a:gd name="connsiteY6" fmla="*/ 0 h 332422"/>
                  <a:gd name="connsiteX7" fmla="*/ 120015 w 120015"/>
                  <a:gd name="connsiteY7" fmla="*/ 28575 h 332422"/>
                  <a:gd name="connsiteX8" fmla="*/ 82868 w 120015"/>
                  <a:gd name="connsiteY8" fmla="*/ 35243 h 332422"/>
                  <a:gd name="connsiteX9" fmla="*/ 82868 w 120015"/>
                  <a:gd name="connsiteY9" fmla="*/ 297180 h 332422"/>
                  <a:gd name="connsiteX10" fmla="*/ 120015 w 120015"/>
                  <a:gd name="connsiteY10" fmla="*/ 303848 h 332422"/>
                  <a:gd name="connsiteX11" fmla="*/ 120015 w 120015"/>
                  <a:gd name="connsiteY11" fmla="*/ 332423 h 332422"/>
                  <a:gd name="connsiteX12" fmla="*/ 0 w 120015"/>
                  <a:gd name="connsiteY12" fmla="*/ 332423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0015" h="332422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120015" y="0"/>
                    </a:lnTo>
                    <a:lnTo>
                      <a:pt x="120015" y="28575"/>
                    </a:lnTo>
                    <a:lnTo>
                      <a:pt x="82868" y="35243"/>
                    </a:lnTo>
                    <a:lnTo>
                      <a:pt x="82868" y="297180"/>
                    </a:lnTo>
                    <a:lnTo>
                      <a:pt x="120015" y="303848"/>
                    </a:lnTo>
                    <a:lnTo>
                      <a:pt x="120015" y="332423"/>
                    </a:lnTo>
                    <a:lnTo>
                      <a:pt x="0" y="3324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8D94662-D530-8878-4181-1A883FCD13BC}"/>
                  </a:ext>
                </a:extLst>
              </p:cNvPr>
              <p:cNvSpPr/>
              <p:nvPr/>
            </p:nvSpPr>
            <p:spPr>
              <a:xfrm>
                <a:off x="9643110" y="4322444"/>
                <a:ext cx="250507" cy="341947"/>
              </a:xfrm>
              <a:custGeom>
                <a:avLst/>
                <a:gdLst>
                  <a:gd name="connsiteX0" fmla="*/ 151447 w 250507"/>
                  <a:gd name="connsiteY0" fmla="*/ 341948 h 341947"/>
                  <a:gd name="connsiteX1" fmla="*/ 67627 w 250507"/>
                  <a:gd name="connsiteY1" fmla="*/ 320040 h 341947"/>
                  <a:gd name="connsiteX2" fmla="*/ 17145 w 250507"/>
                  <a:gd name="connsiteY2" fmla="*/ 260033 h 341947"/>
                  <a:gd name="connsiteX3" fmla="*/ 0 w 250507"/>
                  <a:gd name="connsiteY3" fmla="*/ 173355 h 341947"/>
                  <a:gd name="connsiteX4" fmla="*/ 0 w 250507"/>
                  <a:gd name="connsiteY4" fmla="*/ 168593 h 341947"/>
                  <a:gd name="connsiteX5" fmla="*/ 17145 w 250507"/>
                  <a:gd name="connsiteY5" fmla="*/ 81915 h 341947"/>
                  <a:gd name="connsiteX6" fmla="*/ 67627 w 250507"/>
                  <a:gd name="connsiteY6" fmla="*/ 21908 h 341947"/>
                  <a:gd name="connsiteX7" fmla="*/ 146685 w 250507"/>
                  <a:gd name="connsiteY7" fmla="*/ 0 h 341947"/>
                  <a:gd name="connsiteX8" fmla="*/ 205740 w 250507"/>
                  <a:gd name="connsiteY8" fmla="*/ 10478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3 h 341947"/>
                  <a:gd name="connsiteX11" fmla="*/ 214313 w 250507"/>
                  <a:gd name="connsiteY11" fmla="*/ 107633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8 h 341947"/>
                  <a:gd name="connsiteX18" fmla="*/ 45720 w 250507"/>
                  <a:gd name="connsiteY18" fmla="*/ 170498 h 341947"/>
                  <a:gd name="connsiteX19" fmla="*/ 45720 w 250507"/>
                  <a:gd name="connsiteY19" fmla="*/ 176213 h 341947"/>
                  <a:gd name="connsiteX20" fmla="*/ 58102 w 250507"/>
                  <a:gd name="connsiteY20" fmla="*/ 247650 h 341947"/>
                  <a:gd name="connsiteX21" fmla="*/ 94297 w 250507"/>
                  <a:gd name="connsiteY21" fmla="*/ 292418 h 341947"/>
                  <a:gd name="connsiteX22" fmla="*/ 152400 w 250507"/>
                  <a:gd name="connsiteY22" fmla="*/ 307658 h 341947"/>
                  <a:gd name="connsiteX23" fmla="*/ 183832 w 250507"/>
                  <a:gd name="connsiteY23" fmla="*/ 303848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8 h 341947"/>
                  <a:gd name="connsiteX26" fmla="*/ 249555 w 250507"/>
                  <a:gd name="connsiteY26" fmla="*/ 246698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7 w 250507"/>
                  <a:gd name="connsiteY29" fmla="*/ 341948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7" y="341948"/>
                    </a:moveTo>
                    <a:cubicBezTo>
                      <a:pt x="118110" y="341948"/>
                      <a:pt x="90488" y="334328"/>
                      <a:pt x="67627" y="320040"/>
                    </a:cubicBezTo>
                    <a:cubicBezTo>
                      <a:pt x="45720" y="305753"/>
                      <a:pt x="28575" y="285750"/>
                      <a:pt x="17145" y="260033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3"/>
                    </a:lnTo>
                    <a:cubicBezTo>
                      <a:pt x="0" y="136208"/>
                      <a:pt x="5715" y="106680"/>
                      <a:pt x="17145" y="81915"/>
                    </a:cubicBezTo>
                    <a:cubicBezTo>
                      <a:pt x="28575" y="56198"/>
                      <a:pt x="45720" y="36195"/>
                      <a:pt x="67627" y="21908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2" y="0"/>
                      <a:pt x="187642" y="3810"/>
                      <a:pt x="205740" y="10478"/>
                    </a:cubicBezTo>
                    <a:cubicBezTo>
                      <a:pt x="223838" y="17145"/>
                      <a:pt x="238125" y="25718"/>
                      <a:pt x="250507" y="36195"/>
                    </a:cubicBezTo>
                    <a:lnTo>
                      <a:pt x="250507" y="107633"/>
                    </a:lnTo>
                    <a:lnTo>
                      <a:pt x="214313" y="107633"/>
                    </a:lnTo>
                    <a:lnTo>
                      <a:pt x="209550" y="55245"/>
                    </a:lnTo>
                    <a:cubicBezTo>
                      <a:pt x="204788" y="51435"/>
                      <a:pt x="199072" y="48578"/>
                      <a:pt x="192405" y="45720"/>
                    </a:cubicBezTo>
                    <a:cubicBezTo>
                      <a:pt x="185738" y="42863"/>
                      <a:pt x="179070" y="40958"/>
                      <a:pt x="171450" y="40005"/>
                    </a:cubicBezTo>
                    <a:cubicBezTo>
                      <a:pt x="163830" y="39053"/>
                      <a:pt x="155257" y="38100"/>
                      <a:pt x="146685" y="38100"/>
                    </a:cubicBezTo>
                    <a:cubicBezTo>
                      <a:pt x="124777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8"/>
                    </a:cubicBezTo>
                    <a:cubicBezTo>
                      <a:pt x="49530" y="121920"/>
                      <a:pt x="45720" y="144780"/>
                      <a:pt x="45720" y="170498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8"/>
                      <a:pt x="58102" y="247650"/>
                    </a:cubicBezTo>
                    <a:cubicBezTo>
                      <a:pt x="66675" y="267653"/>
                      <a:pt x="78105" y="282893"/>
                      <a:pt x="94297" y="292418"/>
                    </a:cubicBezTo>
                    <a:cubicBezTo>
                      <a:pt x="110490" y="302895"/>
                      <a:pt x="129540" y="307658"/>
                      <a:pt x="152400" y="307658"/>
                    </a:cubicBezTo>
                    <a:cubicBezTo>
                      <a:pt x="162877" y="307658"/>
                      <a:pt x="173355" y="306705"/>
                      <a:pt x="183832" y="303848"/>
                    </a:cubicBezTo>
                    <a:cubicBezTo>
                      <a:pt x="194310" y="300990"/>
                      <a:pt x="202882" y="298133"/>
                      <a:pt x="209550" y="293370"/>
                    </a:cubicBezTo>
                    <a:lnTo>
                      <a:pt x="214313" y="246698"/>
                    </a:lnTo>
                    <a:lnTo>
                      <a:pt x="249555" y="246698"/>
                    </a:lnTo>
                    <a:lnTo>
                      <a:pt x="249555" y="319088"/>
                    </a:lnTo>
                    <a:cubicBezTo>
                      <a:pt x="237172" y="326708"/>
                      <a:pt x="221932" y="333375"/>
                      <a:pt x="204788" y="337185"/>
                    </a:cubicBezTo>
                    <a:cubicBezTo>
                      <a:pt x="187642" y="340043"/>
                      <a:pt x="169545" y="341948"/>
                      <a:pt x="151447" y="3419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E0DFA55-A27B-1090-7A13-4AC2B85A3976}"/>
                  </a:ext>
                </a:extLst>
              </p:cNvPr>
              <p:cNvSpPr/>
              <p:nvPr/>
            </p:nvSpPr>
            <p:spPr>
              <a:xfrm>
                <a:off x="7198994" y="4816792"/>
                <a:ext cx="254317" cy="333375"/>
              </a:xfrm>
              <a:custGeom>
                <a:avLst/>
                <a:gdLst>
                  <a:gd name="connsiteX0" fmla="*/ 0 w 254317"/>
                  <a:gd name="connsiteY0" fmla="*/ 332422 h 333375"/>
                  <a:gd name="connsiteX1" fmla="*/ 0 w 254317"/>
                  <a:gd name="connsiteY1" fmla="*/ 303847 h 333375"/>
                  <a:gd name="connsiteX2" fmla="*/ 37148 w 254317"/>
                  <a:gd name="connsiteY2" fmla="*/ 297180 h 333375"/>
                  <a:gd name="connsiteX3" fmla="*/ 37148 w 254317"/>
                  <a:gd name="connsiteY3" fmla="*/ 35242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3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7 h 333375"/>
                  <a:gd name="connsiteX14" fmla="*/ 82868 w 254317"/>
                  <a:gd name="connsiteY14" fmla="*/ 178117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3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7"/>
                    </a:lnTo>
                    <a:lnTo>
                      <a:pt x="82868" y="178117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17B5BE55-98EB-2D73-C726-C21DB8FD24C4}"/>
                  </a:ext>
                </a:extLst>
              </p:cNvPr>
              <p:cNvSpPr/>
              <p:nvPr/>
            </p:nvSpPr>
            <p:spPr>
              <a:xfrm>
                <a:off x="7532369" y="4817744"/>
                <a:ext cx="311467" cy="331469"/>
              </a:xfrm>
              <a:custGeom>
                <a:avLst/>
                <a:gdLst>
                  <a:gd name="connsiteX0" fmla="*/ 0 w 311467"/>
                  <a:gd name="connsiteY0" fmla="*/ 331470 h 331469"/>
                  <a:gd name="connsiteX1" fmla="*/ 0 w 311467"/>
                  <a:gd name="connsiteY1" fmla="*/ 302895 h 331469"/>
                  <a:gd name="connsiteX2" fmla="*/ 28575 w 311467"/>
                  <a:gd name="connsiteY2" fmla="*/ 298132 h 331469"/>
                  <a:gd name="connsiteX3" fmla="*/ 131445 w 311467"/>
                  <a:gd name="connsiteY3" fmla="*/ 162878 h 331469"/>
                  <a:gd name="connsiteX4" fmla="*/ 36195 w 311467"/>
                  <a:gd name="connsiteY4" fmla="*/ 33338 h 331469"/>
                  <a:gd name="connsiteX5" fmla="*/ 7620 w 311467"/>
                  <a:gd name="connsiteY5" fmla="*/ 28575 h 331469"/>
                  <a:gd name="connsiteX6" fmla="*/ 7620 w 311467"/>
                  <a:gd name="connsiteY6" fmla="*/ 0 h 331469"/>
                  <a:gd name="connsiteX7" fmla="*/ 115253 w 311467"/>
                  <a:gd name="connsiteY7" fmla="*/ 0 h 331469"/>
                  <a:gd name="connsiteX8" fmla="*/ 115253 w 311467"/>
                  <a:gd name="connsiteY8" fmla="*/ 28575 h 331469"/>
                  <a:gd name="connsiteX9" fmla="*/ 83820 w 311467"/>
                  <a:gd name="connsiteY9" fmla="*/ 31433 h 331469"/>
                  <a:gd name="connsiteX10" fmla="*/ 157163 w 311467"/>
                  <a:gd name="connsiteY10" fmla="*/ 134303 h 331469"/>
                  <a:gd name="connsiteX11" fmla="*/ 226695 w 311467"/>
                  <a:gd name="connsiteY11" fmla="*/ 31433 h 331469"/>
                  <a:gd name="connsiteX12" fmla="*/ 194310 w 311467"/>
                  <a:gd name="connsiteY12" fmla="*/ 28575 h 331469"/>
                  <a:gd name="connsiteX13" fmla="*/ 194310 w 311467"/>
                  <a:gd name="connsiteY13" fmla="*/ 0 h 331469"/>
                  <a:gd name="connsiteX14" fmla="*/ 302895 w 311467"/>
                  <a:gd name="connsiteY14" fmla="*/ 0 h 331469"/>
                  <a:gd name="connsiteX15" fmla="*/ 302895 w 311467"/>
                  <a:gd name="connsiteY15" fmla="*/ 28575 h 331469"/>
                  <a:gd name="connsiteX16" fmla="*/ 272415 w 311467"/>
                  <a:gd name="connsiteY16" fmla="*/ 33338 h 331469"/>
                  <a:gd name="connsiteX17" fmla="*/ 181928 w 311467"/>
                  <a:gd name="connsiteY17" fmla="*/ 162878 h 331469"/>
                  <a:gd name="connsiteX18" fmla="*/ 281940 w 311467"/>
                  <a:gd name="connsiteY18" fmla="*/ 298132 h 331469"/>
                  <a:gd name="connsiteX19" fmla="*/ 311468 w 311467"/>
                  <a:gd name="connsiteY19" fmla="*/ 302895 h 331469"/>
                  <a:gd name="connsiteX20" fmla="*/ 311468 w 311467"/>
                  <a:gd name="connsiteY20" fmla="*/ 331470 h 331469"/>
                  <a:gd name="connsiteX21" fmla="*/ 201930 w 311467"/>
                  <a:gd name="connsiteY21" fmla="*/ 331470 h 331469"/>
                  <a:gd name="connsiteX22" fmla="*/ 201930 w 311467"/>
                  <a:gd name="connsiteY22" fmla="*/ 302895 h 331469"/>
                  <a:gd name="connsiteX23" fmla="*/ 234315 w 311467"/>
                  <a:gd name="connsiteY23" fmla="*/ 300038 h 331469"/>
                  <a:gd name="connsiteX24" fmla="*/ 155257 w 311467"/>
                  <a:gd name="connsiteY24" fmla="*/ 191453 h 331469"/>
                  <a:gd name="connsiteX25" fmla="*/ 76200 w 311467"/>
                  <a:gd name="connsiteY25" fmla="*/ 300038 h 331469"/>
                  <a:gd name="connsiteX26" fmla="*/ 106680 w 311467"/>
                  <a:gd name="connsiteY26" fmla="*/ 302895 h 331469"/>
                  <a:gd name="connsiteX27" fmla="*/ 106680 w 311467"/>
                  <a:gd name="connsiteY27" fmla="*/ 331470 h 331469"/>
                  <a:gd name="connsiteX28" fmla="*/ 0 w 311467"/>
                  <a:gd name="connsiteY28" fmla="*/ 331470 h 331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1467" h="331469">
                    <a:moveTo>
                      <a:pt x="0" y="331470"/>
                    </a:moveTo>
                    <a:lnTo>
                      <a:pt x="0" y="302895"/>
                    </a:lnTo>
                    <a:lnTo>
                      <a:pt x="28575" y="298132"/>
                    </a:lnTo>
                    <a:lnTo>
                      <a:pt x="131445" y="162878"/>
                    </a:lnTo>
                    <a:lnTo>
                      <a:pt x="36195" y="33338"/>
                    </a:lnTo>
                    <a:lnTo>
                      <a:pt x="7620" y="28575"/>
                    </a:lnTo>
                    <a:lnTo>
                      <a:pt x="7620" y="0"/>
                    </a:lnTo>
                    <a:lnTo>
                      <a:pt x="115253" y="0"/>
                    </a:lnTo>
                    <a:lnTo>
                      <a:pt x="115253" y="28575"/>
                    </a:lnTo>
                    <a:lnTo>
                      <a:pt x="83820" y="31433"/>
                    </a:lnTo>
                    <a:lnTo>
                      <a:pt x="157163" y="134303"/>
                    </a:lnTo>
                    <a:lnTo>
                      <a:pt x="226695" y="31433"/>
                    </a:lnTo>
                    <a:lnTo>
                      <a:pt x="194310" y="28575"/>
                    </a:lnTo>
                    <a:lnTo>
                      <a:pt x="194310" y="0"/>
                    </a:lnTo>
                    <a:lnTo>
                      <a:pt x="302895" y="0"/>
                    </a:lnTo>
                    <a:lnTo>
                      <a:pt x="302895" y="28575"/>
                    </a:lnTo>
                    <a:lnTo>
                      <a:pt x="272415" y="33338"/>
                    </a:lnTo>
                    <a:lnTo>
                      <a:pt x="181928" y="162878"/>
                    </a:lnTo>
                    <a:lnTo>
                      <a:pt x="281940" y="298132"/>
                    </a:lnTo>
                    <a:lnTo>
                      <a:pt x="311468" y="302895"/>
                    </a:lnTo>
                    <a:lnTo>
                      <a:pt x="311468" y="331470"/>
                    </a:lnTo>
                    <a:lnTo>
                      <a:pt x="201930" y="331470"/>
                    </a:lnTo>
                    <a:lnTo>
                      <a:pt x="201930" y="302895"/>
                    </a:lnTo>
                    <a:lnTo>
                      <a:pt x="234315" y="300038"/>
                    </a:lnTo>
                    <a:lnTo>
                      <a:pt x="155257" y="191453"/>
                    </a:lnTo>
                    <a:lnTo>
                      <a:pt x="76200" y="300038"/>
                    </a:lnTo>
                    <a:lnTo>
                      <a:pt x="106680" y="302895"/>
                    </a:lnTo>
                    <a:lnTo>
                      <a:pt x="106680" y="331470"/>
                    </a:lnTo>
                    <a:lnTo>
                      <a:pt x="0" y="3314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229BCD9-0D48-1DD1-4FCC-0AAEBE0FF694}"/>
                  </a:ext>
                </a:extLst>
              </p:cNvPr>
              <p:cNvSpPr/>
              <p:nvPr/>
            </p:nvSpPr>
            <p:spPr>
              <a:xfrm>
                <a:off x="7902892" y="4812029"/>
                <a:ext cx="250507" cy="341947"/>
              </a:xfrm>
              <a:custGeom>
                <a:avLst/>
                <a:gdLst>
                  <a:gd name="connsiteX0" fmla="*/ 151447 w 250507"/>
                  <a:gd name="connsiteY0" fmla="*/ 341947 h 341947"/>
                  <a:gd name="connsiteX1" fmla="*/ 67627 w 250507"/>
                  <a:gd name="connsiteY1" fmla="*/ 320040 h 341947"/>
                  <a:gd name="connsiteX2" fmla="*/ 17145 w 250507"/>
                  <a:gd name="connsiteY2" fmla="*/ 260032 h 341947"/>
                  <a:gd name="connsiteX3" fmla="*/ 0 w 250507"/>
                  <a:gd name="connsiteY3" fmla="*/ 173355 h 341947"/>
                  <a:gd name="connsiteX4" fmla="*/ 0 w 250507"/>
                  <a:gd name="connsiteY4" fmla="*/ 168592 h 341947"/>
                  <a:gd name="connsiteX5" fmla="*/ 17145 w 250507"/>
                  <a:gd name="connsiteY5" fmla="*/ 81915 h 341947"/>
                  <a:gd name="connsiteX6" fmla="*/ 67627 w 250507"/>
                  <a:gd name="connsiteY6" fmla="*/ 21907 h 341947"/>
                  <a:gd name="connsiteX7" fmla="*/ 146685 w 250507"/>
                  <a:gd name="connsiteY7" fmla="*/ 0 h 341947"/>
                  <a:gd name="connsiteX8" fmla="*/ 205740 w 250507"/>
                  <a:gd name="connsiteY8" fmla="*/ 10477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2 h 341947"/>
                  <a:gd name="connsiteX11" fmla="*/ 214313 w 250507"/>
                  <a:gd name="connsiteY11" fmla="*/ 107632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7 h 341947"/>
                  <a:gd name="connsiteX18" fmla="*/ 45720 w 250507"/>
                  <a:gd name="connsiteY18" fmla="*/ 170497 h 341947"/>
                  <a:gd name="connsiteX19" fmla="*/ 45720 w 250507"/>
                  <a:gd name="connsiteY19" fmla="*/ 176213 h 341947"/>
                  <a:gd name="connsiteX20" fmla="*/ 58102 w 250507"/>
                  <a:gd name="connsiteY20" fmla="*/ 247650 h 341947"/>
                  <a:gd name="connsiteX21" fmla="*/ 94297 w 250507"/>
                  <a:gd name="connsiteY21" fmla="*/ 292418 h 341947"/>
                  <a:gd name="connsiteX22" fmla="*/ 152400 w 250507"/>
                  <a:gd name="connsiteY22" fmla="*/ 307657 h 341947"/>
                  <a:gd name="connsiteX23" fmla="*/ 183832 w 250507"/>
                  <a:gd name="connsiteY23" fmla="*/ 303847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7 h 341947"/>
                  <a:gd name="connsiteX26" fmla="*/ 249555 w 250507"/>
                  <a:gd name="connsiteY26" fmla="*/ 246697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7 w 250507"/>
                  <a:gd name="connsiteY29" fmla="*/ 341947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7" y="341947"/>
                    </a:moveTo>
                    <a:cubicBezTo>
                      <a:pt x="118110" y="341947"/>
                      <a:pt x="90488" y="334327"/>
                      <a:pt x="67627" y="320040"/>
                    </a:cubicBezTo>
                    <a:cubicBezTo>
                      <a:pt x="45720" y="305752"/>
                      <a:pt x="28575" y="285750"/>
                      <a:pt x="17145" y="260032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2"/>
                    </a:lnTo>
                    <a:cubicBezTo>
                      <a:pt x="0" y="136207"/>
                      <a:pt x="5715" y="106680"/>
                      <a:pt x="17145" y="81915"/>
                    </a:cubicBezTo>
                    <a:cubicBezTo>
                      <a:pt x="28575" y="56197"/>
                      <a:pt x="45720" y="36195"/>
                      <a:pt x="67627" y="21907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3" y="0"/>
                      <a:pt x="187643" y="3810"/>
                      <a:pt x="205740" y="10477"/>
                    </a:cubicBezTo>
                    <a:cubicBezTo>
                      <a:pt x="223838" y="17145"/>
                      <a:pt x="238125" y="25717"/>
                      <a:pt x="250507" y="36195"/>
                    </a:cubicBezTo>
                    <a:lnTo>
                      <a:pt x="250507" y="107632"/>
                    </a:lnTo>
                    <a:lnTo>
                      <a:pt x="214313" y="107632"/>
                    </a:lnTo>
                    <a:lnTo>
                      <a:pt x="209550" y="55245"/>
                    </a:lnTo>
                    <a:cubicBezTo>
                      <a:pt x="204788" y="51435"/>
                      <a:pt x="199072" y="48577"/>
                      <a:pt x="192405" y="45720"/>
                    </a:cubicBezTo>
                    <a:cubicBezTo>
                      <a:pt x="185738" y="42863"/>
                      <a:pt x="179070" y="40957"/>
                      <a:pt x="171450" y="40005"/>
                    </a:cubicBezTo>
                    <a:cubicBezTo>
                      <a:pt x="163830" y="39052"/>
                      <a:pt x="155257" y="38100"/>
                      <a:pt x="146685" y="38100"/>
                    </a:cubicBezTo>
                    <a:cubicBezTo>
                      <a:pt x="124777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7"/>
                    </a:cubicBezTo>
                    <a:cubicBezTo>
                      <a:pt x="49530" y="121920"/>
                      <a:pt x="45720" y="144780"/>
                      <a:pt x="45720" y="170497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7"/>
                      <a:pt x="58102" y="247650"/>
                    </a:cubicBezTo>
                    <a:cubicBezTo>
                      <a:pt x="66675" y="267652"/>
                      <a:pt x="78105" y="282893"/>
                      <a:pt x="94297" y="292418"/>
                    </a:cubicBezTo>
                    <a:cubicBezTo>
                      <a:pt x="110490" y="302895"/>
                      <a:pt x="129540" y="307657"/>
                      <a:pt x="152400" y="307657"/>
                    </a:cubicBezTo>
                    <a:cubicBezTo>
                      <a:pt x="162877" y="307657"/>
                      <a:pt x="173355" y="306705"/>
                      <a:pt x="183832" y="303847"/>
                    </a:cubicBezTo>
                    <a:cubicBezTo>
                      <a:pt x="194310" y="300990"/>
                      <a:pt x="202882" y="298132"/>
                      <a:pt x="209550" y="293370"/>
                    </a:cubicBezTo>
                    <a:lnTo>
                      <a:pt x="214313" y="246697"/>
                    </a:lnTo>
                    <a:lnTo>
                      <a:pt x="249555" y="246697"/>
                    </a:lnTo>
                    <a:lnTo>
                      <a:pt x="249555" y="319088"/>
                    </a:lnTo>
                    <a:cubicBezTo>
                      <a:pt x="237172" y="326707"/>
                      <a:pt x="221932" y="333375"/>
                      <a:pt x="204788" y="337185"/>
                    </a:cubicBezTo>
                    <a:cubicBezTo>
                      <a:pt x="187643" y="340043"/>
                      <a:pt x="170497" y="341947"/>
                      <a:pt x="151447" y="3419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36D0B6D-03D9-A859-AFA6-752FF96B81BC}"/>
                  </a:ext>
                </a:extLst>
              </p:cNvPr>
              <p:cNvSpPr/>
              <p:nvPr/>
            </p:nvSpPr>
            <p:spPr>
              <a:xfrm>
                <a:off x="8234362" y="4816792"/>
                <a:ext cx="253364" cy="333375"/>
              </a:xfrm>
              <a:custGeom>
                <a:avLst/>
                <a:gdLst>
                  <a:gd name="connsiteX0" fmla="*/ 0 w 253364"/>
                  <a:gd name="connsiteY0" fmla="*/ 332422 h 333375"/>
                  <a:gd name="connsiteX1" fmla="*/ 0 w 253364"/>
                  <a:gd name="connsiteY1" fmla="*/ 303847 h 333375"/>
                  <a:gd name="connsiteX2" fmla="*/ 37148 w 253364"/>
                  <a:gd name="connsiteY2" fmla="*/ 297180 h 333375"/>
                  <a:gd name="connsiteX3" fmla="*/ 37148 w 253364"/>
                  <a:gd name="connsiteY3" fmla="*/ 35242 h 333375"/>
                  <a:gd name="connsiteX4" fmla="*/ 0 w 253364"/>
                  <a:gd name="connsiteY4" fmla="*/ 28575 h 333375"/>
                  <a:gd name="connsiteX5" fmla="*/ 0 w 253364"/>
                  <a:gd name="connsiteY5" fmla="*/ 0 h 333375"/>
                  <a:gd name="connsiteX6" fmla="*/ 246698 w 253364"/>
                  <a:gd name="connsiteY6" fmla="*/ 0 h 333375"/>
                  <a:gd name="connsiteX7" fmla="*/ 246698 w 253364"/>
                  <a:gd name="connsiteY7" fmla="*/ 80010 h 333375"/>
                  <a:gd name="connsiteX8" fmla="*/ 210502 w 253364"/>
                  <a:gd name="connsiteY8" fmla="*/ 80010 h 333375"/>
                  <a:gd name="connsiteX9" fmla="*/ 205740 w 253364"/>
                  <a:gd name="connsiteY9" fmla="*/ 34290 h 333375"/>
                  <a:gd name="connsiteX10" fmla="*/ 82868 w 253364"/>
                  <a:gd name="connsiteY10" fmla="*/ 34290 h 333375"/>
                  <a:gd name="connsiteX11" fmla="*/ 82868 w 253364"/>
                  <a:gd name="connsiteY11" fmla="*/ 142875 h 333375"/>
                  <a:gd name="connsiteX12" fmla="*/ 204788 w 253364"/>
                  <a:gd name="connsiteY12" fmla="*/ 142875 h 333375"/>
                  <a:gd name="connsiteX13" fmla="*/ 204788 w 253364"/>
                  <a:gd name="connsiteY13" fmla="*/ 178117 h 333375"/>
                  <a:gd name="connsiteX14" fmla="*/ 81915 w 253364"/>
                  <a:gd name="connsiteY14" fmla="*/ 178117 h 333375"/>
                  <a:gd name="connsiteX15" fmla="*/ 81915 w 253364"/>
                  <a:gd name="connsiteY15" fmla="*/ 299085 h 333375"/>
                  <a:gd name="connsiteX16" fmla="*/ 212407 w 253364"/>
                  <a:gd name="connsiteY16" fmla="*/ 299085 h 333375"/>
                  <a:gd name="connsiteX17" fmla="*/ 217170 w 253364"/>
                  <a:gd name="connsiteY17" fmla="*/ 253365 h 333375"/>
                  <a:gd name="connsiteX18" fmla="*/ 253365 w 253364"/>
                  <a:gd name="connsiteY18" fmla="*/ 253365 h 333375"/>
                  <a:gd name="connsiteX19" fmla="*/ 253365 w 253364"/>
                  <a:gd name="connsiteY19" fmla="*/ 333375 h 333375"/>
                  <a:gd name="connsiteX20" fmla="*/ 0 w 253364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3364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4788" y="142875"/>
                    </a:lnTo>
                    <a:lnTo>
                      <a:pt x="204788" y="178117"/>
                    </a:lnTo>
                    <a:lnTo>
                      <a:pt x="81915" y="178117"/>
                    </a:lnTo>
                    <a:lnTo>
                      <a:pt x="81915" y="299085"/>
                    </a:lnTo>
                    <a:lnTo>
                      <a:pt x="212407" y="299085"/>
                    </a:lnTo>
                    <a:lnTo>
                      <a:pt x="217170" y="253365"/>
                    </a:lnTo>
                    <a:lnTo>
                      <a:pt x="253365" y="253365"/>
                    </a:lnTo>
                    <a:lnTo>
                      <a:pt x="253365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2058F8D-BA64-3790-BA4E-0B17DECEA027}"/>
                  </a:ext>
                </a:extLst>
              </p:cNvPr>
              <p:cNvSpPr/>
              <p:nvPr/>
            </p:nvSpPr>
            <p:spPr>
              <a:xfrm>
                <a:off x="8567737" y="4816792"/>
                <a:ext cx="240030" cy="332422"/>
              </a:xfrm>
              <a:custGeom>
                <a:avLst/>
                <a:gdLst>
                  <a:gd name="connsiteX0" fmla="*/ 0 w 240030"/>
                  <a:gd name="connsiteY0" fmla="*/ 332422 h 332422"/>
                  <a:gd name="connsiteX1" fmla="*/ 0 w 240030"/>
                  <a:gd name="connsiteY1" fmla="*/ 303847 h 332422"/>
                  <a:gd name="connsiteX2" fmla="*/ 37148 w 240030"/>
                  <a:gd name="connsiteY2" fmla="*/ 297180 h 332422"/>
                  <a:gd name="connsiteX3" fmla="*/ 37148 w 240030"/>
                  <a:gd name="connsiteY3" fmla="*/ 35242 h 332422"/>
                  <a:gd name="connsiteX4" fmla="*/ 0 w 240030"/>
                  <a:gd name="connsiteY4" fmla="*/ 28575 h 332422"/>
                  <a:gd name="connsiteX5" fmla="*/ 0 w 240030"/>
                  <a:gd name="connsiteY5" fmla="*/ 0 h 332422"/>
                  <a:gd name="connsiteX6" fmla="*/ 37148 w 240030"/>
                  <a:gd name="connsiteY6" fmla="*/ 0 h 332422"/>
                  <a:gd name="connsiteX7" fmla="*/ 81915 w 240030"/>
                  <a:gd name="connsiteY7" fmla="*/ 0 h 332422"/>
                  <a:gd name="connsiteX8" fmla="*/ 119063 w 240030"/>
                  <a:gd name="connsiteY8" fmla="*/ 0 h 332422"/>
                  <a:gd name="connsiteX9" fmla="*/ 119063 w 240030"/>
                  <a:gd name="connsiteY9" fmla="*/ 28575 h 332422"/>
                  <a:gd name="connsiteX10" fmla="*/ 81915 w 240030"/>
                  <a:gd name="connsiteY10" fmla="*/ 35242 h 332422"/>
                  <a:gd name="connsiteX11" fmla="*/ 81915 w 240030"/>
                  <a:gd name="connsiteY11" fmla="*/ 298132 h 332422"/>
                  <a:gd name="connsiteX12" fmla="*/ 200025 w 240030"/>
                  <a:gd name="connsiteY12" fmla="*/ 298132 h 332422"/>
                  <a:gd name="connsiteX13" fmla="*/ 205740 w 240030"/>
                  <a:gd name="connsiteY13" fmla="*/ 245745 h 332422"/>
                  <a:gd name="connsiteX14" fmla="*/ 240030 w 240030"/>
                  <a:gd name="connsiteY14" fmla="*/ 245745 h 332422"/>
                  <a:gd name="connsiteX15" fmla="*/ 240030 w 240030"/>
                  <a:gd name="connsiteY15" fmla="*/ 332422 h 332422"/>
                  <a:gd name="connsiteX16" fmla="*/ 0 w 240030"/>
                  <a:gd name="connsiteY16" fmla="*/ 332422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0030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81915" y="0"/>
                    </a:lnTo>
                    <a:lnTo>
                      <a:pt x="119063" y="0"/>
                    </a:lnTo>
                    <a:lnTo>
                      <a:pt x="119063" y="28575"/>
                    </a:lnTo>
                    <a:lnTo>
                      <a:pt x="81915" y="35242"/>
                    </a:lnTo>
                    <a:lnTo>
                      <a:pt x="81915" y="298132"/>
                    </a:lnTo>
                    <a:lnTo>
                      <a:pt x="200025" y="298132"/>
                    </a:lnTo>
                    <a:lnTo>
                      <a:pt x="205740" y="245745"/>
                    </a:lnTo>
                    <a:lnTo>
                      <a:pt x="240030" y="245745"/>
                    </a:lnTo>
                    <a:lnTo>
                      <a:pt x="240030" y="332422"/>
                    </a:lnTo>
                    <a:lnTo>
                      <a:pt x="0" y="33242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4E6C09D2-D8C7-1B5D-661A-8C70F9DF69D7}"/>
                  </a:ext>
                </a:extLst>
              </p:cNvPr>
              <p:cNvSpPr/>
              <p:nvPr/>
            </p:nvSpPr>
            <p:spPr>
              <a:xfrm>
                <a:off x="8880157" y="4816792"/>
                <a:ext cx="240030" cy="332422"/>
              </a:xfrm>
              <a:custGeom>
                <a:avLst/>
                <a:gdLst>
                  <a:gd name="connsiteX0" fmla="*/ 0 w 240030"/>
                  <a:gd name="connsiteY0" fmla="*/ 332422 h 332422"/>
                  <a:gd name="connsiteX1" fmla="*/ 0 w 240030"/>
                  <a:gd name="connsiteY1" fmla="*/ 303847 h 332422"/>
                  <a:gd name="connsiteX2" fmla="*/ 37148 w 240030"/>
                  <a:gd name="connsiteY2" fmla="*/ 297180 h 332422"/>
                  <a:gd name="connsiteX3" fmla="*/ 37148 w 240030"/>
                  <a:gd name="connsiteY3" fmla="*/ 35242 h 332422"/>
                  <a:gd name="connsiteX4" fmla="*/ 0 w 240030"/>
                  <a:gd name="connsiteY4" fmla="*/ 28575 h 332422"/>
                  <a:gd name="connsiteX5" fmla="*/ 0 w 240030"/>
                  <a:gd name="connsiteY5" fmla="*/ 0 h 332422"/>
                  <a:gd name="connsiteX6" fmla="*/ 37148 w 240030"/>
                  <a:gd name="connsiteY6" fmla="*/ 0 h 332422"/>
                  <a:gd name="connsiteX7" fmla="*/ 81915 w 240030"/>
                  <a:gd name="connsiteY7" fmla="*/ 0 h 332422"/>
                  <a:gd name="connsiteX8" fmla="*/ 119063 w 240030"/>
                  <a:gd name="connsiteY8" fmla="*/ 0 h 332422"/>
                  <a:gd name="connsiteX9" fmla="*/ 119063 w 240030"/>
                  <a:gd name="connsiteY9" fmla="*/ 28575 h 332422"/>
                  <a:gd name="connsiteX10" fmla="*/ 81915 w 240030"/>
                  <a:gd name="connsiteY10" fmla="*/ 35242 h 332422"/>
                  <a:gd name="connsiteX11" fmla="*/ 81915 w 240030"/>
                  <a:gd name="connsiteY11" fmla="*/ 298132 h 332422"/>
                  <a:gd name="connsiteX12" fmla="*/ 200025 w 240030"/>
                  <a:gd name="connsiteY12" fmla="*/ 298132 h 332422"/>
                  <a:gd name="connsiteX13" fmla="*/ 205740 w 240030"/>
                  <a:gd name="connsiteY13" fmla="*/ 245745 h 332422"/>
                  <a:gd name="connsiteX14" fmla="*/ 240030 w 240030"/>
                  <a:gd name="connsiteY14" fmla="*/ 245745 h 332422"/>
                  <a:gd name="connsiteX15" fmla="*/ 240030 w 240030"/>
                  <a:gd name="connsiteY15" fmla="*/ 332422 h 332422"/>
                  <a:gd name="connsiteX16" fmla="*/ 0 w 240030"/>
                  <a:gd name="connsiteY16" fmla="*/ 332422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0030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81915" y="0"/>
                    </a:lnTo>
                    <a:lnTo>
                      <a:pt x="119063" y="0"/>
                    </a:lnTo>
                    <a:lnTo>
                      <a:pt x="119063" y="28575"/>
                    </a:lnTo>
                    <a:lnTo>
                      <a:pt x="81915" y="35242"/>
                    </a:lnTo>
                    <a:lnTo>
                      <a:pt x="81915" y="298132"/>
                    </a:lnTo>
                    <a:lnTo>
                      <a:pt x="200025" y="298132"/>
                    </a:lnTo>
                    <a:lnTo>
                      <a:pt x="205740" y="245745"/>
                    </a:lnTo>
                    <a:lnTo>
                      <a:pt x="240030" y="245745"/>
                    </a:lnTo>
                    <a:lnTo>
                      <a:pt x="240030" y="332422"/>
                    </a:lnTo>
                    <a:lnTo>
                      <a:pt x="0" y="33242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12A3739-2F42-7591-EE6A-E46A8931D177}"/>
                  </a:ext>
                </a:extLst>
              </p:cNvPr>
              <p:cNvSpPr/>
              <p:nvPr/>
            </p:nvSpPr>
            <p:spPr>
              <a:xfrm>
                <a:off x="9191625" y="4816792"/>
                <a:ext cx="254317" cy="333375"/>
              </a:xfrm>
              <a:custGeom>
                <a:avLst/>
                <a:gdLst>
                  <a:gd name="connsiteX0" fmla="*/ 0 w 254317"/>
                  <a:gd name="connsiteY0" fmla="*/ 332422 h 333375"/>
                  <a:gd name="connsiteX1" fmla="*/ 0 w 254317"/>
                  <a:gd name="connsiteY1" fmla="*/ 303847 h 333375"/>
                  <a:gd name="connsiteX2" fmla="*/ 37148 w 254317"/>
                  <a:gd name="connsiteY2" fmla="*/ 297180 h 333375"/>
                  <a:gd name="connsiteX3" fmla="*/ 37148 w 254317"/>
                  <a:gd name="connsiteY3" fmla="*/ 35242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2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7 h 333375"/>
                  <a:gd name="connsiteX14" fmla="*/ 82868 w 254317"/>
                  <a:gd name="connsiteY14" fmla="*/ 178117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7"/>
                    </a:lnTo>
                    <a:lnTo>
                      <a:pt x="82868" y="178117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EDB9D8-38C0-9EB8-A59E-887638B4C09C}"/>
                  </a:ext>
                </a:extLst>
              </p:cNvPr>
              <p:cNvSpPr/>
              <p:nvPr/>
            </p:nvSpPr>
            <p:spPr>
              <a:xfrm>
                <a:off x="9525952" y="4816792"/>
                <a:ext cx="324802" cy="332422"/>
              </a:xfrm>
              <a:custGeom>
                <a:avLst/>
                <a:gdLst>
                  <a:gd name="connsiteX0" fmla="*/ 0 w 324802"/>
                  <a:gd name="connsiteY0" fmla="*/ 332422 h 332422"/>
                  <a:gd name="connsiteX1" fmla="*/ 0 w 324802"/>
                  <a:gd name="connsiteY1" fmla="*/ 303847 h 332422"/>
                  <a:gd name="connsiteX2" fmla="*/ 37148 w 324802"/>
                  <a:gd name="connsiteY2" fmla="*/ 297180 h 332422"/>
                  <a:gd name="connsiteX3" fmla="*/ 37148 w 324802"/>
                  <a:gd name="connsiteY3" fmla="*/ 35242 h 332422"/>
                  <a:gd name="connsiteX4" fmla="*/ 0 w 324802"/>
                  <a:gd name="connsiteY4" fmla="*/ 28575 h 332422"/>
                  <a:gd name="connsiteX5" fmla="*/ 0 w 324802"/>
                  <a:gd name="connsiteY5" fmla="*/ 0 h 332422"/>
                  <a:gd name="connsiteX6" fmla="*/ 37148 w 324802"/>
                  <a:gd name="connsiteY6" fmla="*/ 0 h 332422"/>
                  <a:gd name="connsiteX7" fmla="*/ 82868 w 324802"/>
                  <a:gd name="connsiteY7" fmla="*/ 0 h 332422"/>
                  <a:gd name="connsiteX8" fmla="*/ 245745 w 324802"/>
                  <a:gd name="connsiteY8" fmla="*/ 259080 h 332422"/>
                  <a:gd name="connsiteX9" fmla="*/ 246698 w 324802"/>
                  <a:gd name="connsiteY9" fmla="*/ 259080 h 332422"/>
                  <a:gd name="connsiteX10" fmla="*/ 246698 w 324802"/>
                  <a:gd name="connsiteY10" fmla="*/ 35242 h 332422"/>
                  <a:gd name="connsiteX11" fmla="*/ 205740 w 324802"/>
                  <a:gd name="connsiteY11" fmla="*/ 28575 h 332422"/>
                  <a:gd name="connsiteX12" fmla="*/ 205740 w 324802"/>
                  <a:gd name="connsiteY12" fmla="*/ 0 h 332422"/>
                  <a:gd name="connsiteX13" fmla="*/ 287655 w 324802"/>
                  <a:gd name="connsiteY13" fmla="*/ 0 h 332422"/>
                  <a:gd name="connsiteX14" fmla="*/ 324803 w 324802"/>
                  <a:gd name="connsiteY14" fmla="*/ 0 h 332422"/>
                  <a:gd name="connsiteX15" fmla="*/ 324803 w 324802"/>
                  <a:gd name="connsiteY15" fmla="*/ 28575 h 332422"/>
                  <a:gd name="connsiteX16" fmla="*/ 287655 w 324802"/>
                  <a:gd name="connsiteY16" fmla="*/ 35242 h 332422"/>
                  <a:gd name="connsiteX17" fmla="*/ 287655 w 324802"/>
                  <a:gd name="connsiteY17" fmla="*/ 332422 h 332422"/>
                  <a:gd name="connsiteX18" fmla="*/ 246698 w 324802"/>
                  <a:gd name="connsiteY18" fmla="*/ 332422 h 332422"/>
                  <a:gd name="connsiteX19" fmla="*/ 79058 w 324802"/>
                  <a:gd name="connsiteY19" fmla="*/ 71438 h 332422"/>
                  <a:gd name="connsiteX20" fmla="*/ 78105 w 324802"/>
                  <a:gd name="connsiteY20" fmla="*/ 71438 h 332422"/>
                  <a:gd name="connsiteX21" fmla="*/ 78105 w 324802"/>
                  <a:gd name="connsiteY21" fmla="*/ 296227 h 332422"/>
                  <a:gd name="connsiteX22" fmla="*/ 119063 w 324802"/>
                  <a:gd name="connsiteY22" fmla="*/ 302895 h 332422"/>
                  <a:gd name="connsiteX23" fmla="*/ 119063 w 324802"/>
                  <a:gd name="connsiteY23" fmla="*/ 331470 h 332422"/>
                  <a:gd name="connsiteX24" fmla="*/ 0 w 324802"/>
                  <a:gd name="connsiteY24" fmla="*/ 331470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4802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82868" y="0"/>
                    </a:lnTo>
                    <a:lnTo>
                      <a:pt x="245745" y="259080"/>
                    </a:lnTo>
                    <a:lnTo>
                      <a:pt x="246698" y="259080"/>
                    </a:lnTo>
                    <a:lnTo>
                      <a:pt x="246698" y="35242"/>
                    </a:lnTo>
                    <a:lnTo>
                      <a:pt x="205740" y="28575"/>
                    </a:lnTo>
                    <a:lnTo>
                      <a:pt x="205740" y="0"/>
                    </a:lnTo>
                    <a:lnTo>
                      <a:pt x="287655" y="0"/>
                    </a:lnTo>
                    <a:lnTo>
                      <a:pt x="324803" y="0"/>
                    </a:lnTo>
                    <a:lnTo>
                      <a:pt x="324803" y="28575"/>
                    </a:lnTo>
                    <a:lnTo>
                      <a:pt x="287655" y="35242"/>
                    </a:lnTo>
                    <a:lnTo>
                      <a:pt x="287655" y="332422"/>
                    </a:lnTo>
                    <a:lnTo>
                      <a:pt x="246698" y="332422"/>
                    </a:lnTo>
                    <a:lnTo>
                      <a:pt x="79058" y="71438"/>
                    </a:lnTo>
                    <a:lnTo>
                      <a:pt x="78105" y="71438"/>
                    </a:lnTo>
                    <a:lnTo>
                      <a:pt x="78105" y="296227"/>
                    </a:lnTo>
                    <a:lnTo>
                      <a:pt x="119063" y="302895"/>
                    </a:lnTo>
                    <a:lnTo>
                      <a:pt x="119063" y="331470"/>
                    </a:lnTo>
                    <a:lnTo>
                      <a:pt x="0" y="3314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33578A6E-1222-D6F3-D81B-019D96CA2696}"/>
                  </a:ext>
                </a:extLst>
              </p:cNvPr>
              <p:cNvSpPr/>
              <p:nvPr/>
            </p:nvSpPr>
            <p:spPr>
              <a:xfrm>
                <a:off x="9923144" y="4812029"/>
                <a:ext cx="250507" cy="341947"/>
              </a:xfrm>
              <a:custGeom>
                <a:avLst/>
                <a:gdLst>
                  <a:gd name="connsiteX0" fmla="*/ 151448 w 250507"/>
                  <a:gd name="connsiteY0" fmla="*/ 341947 h 341947"/>
                  <a:gd name="connsiteX1" fmla="*/ 67628 w 250507"/>
                  <a:gd name="connsiteY1" fmla="*/ 320040 h 341947"/>
                  <a:gd name="connsiteX2" fmla="*/ 17145 w 250507"/>
                  <a:gd name="connsiteY2" fmla="*/ 260032 h 341947"/>
                  <a:gd name="connsiteX3" fmla="*/ 0 w 250507"/>
                  <a:gd name="connsiteY3" fmla="*/ 173355 h 341947"/>
                  <a:gd name="connsiteX4" fmla="*/ 0 w 250507"/>
                  <a:gd name="connsiteY4" fmla="*/ 168592 h 341947"/>
                  <a:gd name="connsiteX5" fmla="*/ 17145 w 250507"/>
                  <a:gd name="connsiteY5" fmla="*/ 81915 h 341947"/>
                  <a:gd name="connsiteX6" fmla="*/ 67628 w 250507"/>
                  <a:gd name="connsiteY6" fmla="*/ 21907 h 341947"/>
                  <a:gd name="connsiteX7" fmla="*/ 146685 w 250507"/>
                  <a:gd name="connsiteY7" fmla="*/ 0 h 341947"/>
                  <a:gd name="connsiteX8" fmla="*/ 205740 w 250507"/>
                  <a:gd name="connsiteY8" fmla="*/ 10477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2 h 341947"/>
                  <a:gd name="connsiteX11" fmla="*/ 214313 w 250507"/>
                  <a:gd name="connsiteY11" fmla="*/ 107632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7 h 341947"/>
                  <a:gd name="connsiteX18" fmla="*/ 45720 w 250507"/>
                  <a:gd name="connsiteY18" fmla="*/ 170497 h 341947"/>
                  <a:gd name="connsiteX19" fmla="*/ 45720 w 250507"/>
                  <a:gd name="connsiteY19" fmla="*/ 176213 h 341947"/>
                  <a:gd name="connsiteX20" fmla="*/ 58103 w 250507"/>
                  <a:gd name="connsiteY20" fmla="*/ 247650 h 341947"/>
                  <a:gd name="connsiteX21" fmla="*/ 94298 w 250507"/>
                  <a:gd name="connsiteY21" fmla="*/ 292418 h 341947"/>
                  <a:gd name="connsiteX22" fmla="*/ 152400 w 250507"/>
                  <a:gd name="connsiteY22" fmla="*/ 307657 h 341947"/>
                  <a:gd name="connsiteX23" fmla="*/ 183832 w 250507"/>
                  <a:gd name="connsiteY23" fmla="*/ 303847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7 h 341947"/>
                  <a:gd name="connsiteX26" fmla="*/ 249555 w 250507"/>
                  <a:gd name="connsiteY26" fmla="*/ 246697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8 w 250507"/>
                  <a:gd name="connsiteY29" fmla="*/ 341947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8" y="341947"/>
                    </a:moveTo>
                    <a:cubicBezTo>
                      <a:pt x="118110" y="341947"/>
                      <a:pt x="90488" y="334327"/>
                      <a:pt x="67628" y="320040"/>
                    </a:cubicBezTo>
                    <a:cubicBezTo>
                      <a:pt x="45720" y="305752"/>
                      <a:pt x="28575" y="285750"/>
                      <a:pt x="17145" y="260032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2"/>
                    </a:lnTo>
                    <a:cubicBezTo>
                      <a:pt x="0" y="136207"/>
                      <a:pt x="5715" y="106680"/>
                      <a:pt x="17145" y="81915"/>
                    </a:cubicBezTo>
                    <a:cubicBezTo>
                      <a:pt x="28575" y="56197"/>
                      <a:pt x="45720" y="36195"/>
                      <a:pt x="67628" y="21907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3" y="0"/>
                      <a:pt x="187643" y="3810"/>
                      <a:pt x="205740" y="10477"/>
                    </a:cubicBezTo>
                    <a:cubicBezTo>
                      <a:pt x="223838" y="17145"/>
                      <a:pt x="238126" y="25717"/>
                      <a:pt x="250507" y="36195"/>
                    </a:cubicBezTo>
                    <a:lnTo>
                      <a:pt x="250507" y="107632"/>
                    </a:lnTo>
                    <a:lnTo>
                      <a:pt x="214313" y="107632"/>
                    </a:lnTo>
                    <a:lnTo>
                      <a:pt x="209550" y="55245"/>
                    </a:lnTo>
                    <a:cubicBezTo>
                      <a:pt x="204788" y="51435"/>
                      <a:pt x="199073" y="48577"/>
                      <a:pt x="192405" y="45720"/>
                    </a:cubicBezTo>
                    <a:cubicBezTo>
                      <a:pt x="185738" y="42863"/>
                      <a:pt x="179070" y="40957"/>
                      <a:pt x="171450" y="40005"/>
                    </a:cubicBezTo>
                    <a:cubicBezTo>
                      <a:pt x="163830" y="39052"/>
                      <a:pt x="155257" y="38100"/>
                      <a:pt x="146685" y="38100"/>
                    </a:cubicBezTo>
                    <a:cubicBezTo>
                      <a:pt x="124778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7"/>
                    </a:cubicBezTo>
                    <a:cubicBezTo>
                      <a:pt x="49530" y="121920"/>
                      <a:pt x="45720" y="144780"/>
                      <a:pt x="45720" y="170497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7"/>
                      <a:pt x="58103" y="247650"/>
                    </a:cubicBezTo>
                    <a:cubicBezTo>
                      <a:pt x="66675" y="267652"/>
                      <a:pt x="78105" y="282893"/>
                      <a:pt x="94298" y="292418"/>
                    </a:cubicBezTo>
                    <a:cubicBezTo>
                      <a:pt x="110490" y="302895"/>
                      <a:pt x="129540" y="307657"/>
                      <a:pt x="152400" y="307657"/>
                    </a:cubicBezTo>
                    <a:cubicBezTo>
                      <a:pt x="162878" y="307657"/>
                      <a:pt x="173355" y="306705"/>
                      <a:pt x="183832" y="303847"/>
                    </a:cubicBezTo>
                    <a:cubicBezTo>
                      <a:pt x="194310" y="300990"/>
                      <a:pt x="202882" y="298132"/>
                      <a:pt x="209550" y="293370"/>
                    </a:cubicBezTo>
                    <a:lnTo>
                      <a:pt x="214313" y="246697"/>
                    </a:lnTo>
                    <a:lnTo>
                      <a:pt x="249555" y="246697"/>
                    </a:lnTo>
                    <a:lnTo>
                      <a:pt x="249555" y="319088"/>
                    </a:lnTo>
                    <a:cubicBezTo>
                      <a:pt x="237172" y="326707"/>
                      <a:pt x="221932" y="333375"/>
                      <a:pt x="204788" y="337185"/>
                    </a:cubicBezTo>
                    <a:cubicBezTo>
                      <a:pt x="188595" y="340043"/>
                      <a:pt x="170498" y="341947"/>
                      <a:pt x="151448" y="34194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572FADF7-8B52-DAB2-D467-CE06781ACCEF}"/>
                  </a:ext>
                </a:extLst>
              </p:cNvPr>
              <p:cNvSpPr/>
              <p:nvPr/>
            </p:nvSpPr>
            <p:spPr>
              <a:xfrm>
                <a:off x="10254614" y="4816792"/>
                <a:ext cx="254318" cy="333375"/>
              </a:xfrm>
              <a:custGeom>
                <a:avLst/>
                <a:gdLst>
                  <a:gd name="connsiteX0" fmla="*/ 0 w 254318"/>
                  <a:gd name="connsiteY0" fmla="*/ 332422 h 333375"/>
                  <a:gd name="connsiteX1" fmla="*/ 0 w 254318"/>
                  <a:gd name="connsiteY1" fmla="*/ 303847 h 333375"/>
                  <a:gd name="connsiteX2" fmla="*/ 37148 w 254318"/>
                  <a:gd name="connsiteY2" fmla="*/ 297180 h 333375"/>
                  <a:gd name="connsiteX3" fmla="*/ 37148 w 254318"/>
                  <a:gd name="connsiteY3" fmla="*/ 35242 h 333375"/>
                  <a:gd name="connsiteX4" fmla="*/ 0 w 254318"/>
                  <a:gd name="connsiteY4" fmla="*/ 28575 h 333375"/>
                  <a:gd name="connsiteX5" fmla="*/ 0 w 254318"/>
                  <a:gd name="connsiteY5" fmla="*/ 0 h 333375"/>
                  <a:gd name="connsiteX6" fmla="*/ 246698 w 254318"/>
                  <a:gd name="connsiteY6" fmla="*/ 0 h 333375"/>
                  <a:gd name="connsiteX7" fmla="*/ 246698 w 254318"/>
                  <a:gd name="connsiteY7" fmla="*/ 80010 h 333375"/>
                  <a:gd name="connsiteX8" fmla="*/ 210502 w 254318"/>
                  <a:gd name="connsiteY8" fmla="*/ 80010 h 333375"/>
                  <a:gd name="connsiteX9" fmla="*/ 205740 w 254318"/>
                  <a:gd name="connsiteY9" fmla="*/ 34290 h 333375"/>
                  <a:gd name="connsiteX10" fmla="*/ 82868 w 254318"/>
                  <a:gd name="connsiteY10" fmla="*/ 34290 h 333375"/>
                  <a:gd name="connsiteX11" fmla="*/ 82868 w 254318"/>
                  <a:gd name="connsiteY11" fmla="*/ 142875 h 333375"/>
                  <a:gd name="connsiteX12" fmla="*/ 205740 w 254318"/>
                  <a:gd name="connsiteY12" fmla="*/ 142875 h 333375"/>
                  <a:gd name="connsiteX13" fmla="*/ 205740 w 254318"/>
                  <a:gd name="connsiteY13" fmla="*/ 178117 h 333375"/>
                  <a:gd name="connsiteX14" fmla="*/ 82868 w 254318"/>
                  <a:gd name="connsiteY14" fmla="*/ 178117 h 333375"/>
                  <a:gd name="connsiteX15" fmla="*/ 82868 w 254318"/>
                  <a:gd name="connsiteY15" fmla="*/ 299085 h 333375"/>
                  <a:gd name="connsiteX16" fmla="*/ 213360 w 254318"/>
                  <a:gd name="connsiteY16" fmla="*/ 299085 h 333375"/>
                  <a:gd name="connsiteX17" fmla="*/ 218123 w 254318"/>
                  <a:gd name="connsiteY17" fmla="*/ 253365 h 333375"/>
                  <a:gd name="connsiteX18" fmla="*/ 254318 w 254318"/>
                  <a:gd name="connsiteY18" fmla="*/ 253365 h 333375"/>
                  <a:gd name="connsiteX19" fmla="*/ 254318 w 254318"/>
                  <a:gd name="connsiteY19" fmla="*/ 333375 h 333375"/>
                  <a:gd name="connsiteX20" fmla="*/ 0 w 254318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8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7"/>
                    </a:lnTo>
                    <a:lnTo>
                      <a:pt x="82868" y="178117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BD8FF54-0F6F-8EC9-FD53-7E28FC34952D}"/>
                </a:ext>
              </a:extLst>
            </p:cNvPr>
            <p:cNvSpPr/>
            <p:nvPr/>
          </p:nvSpPr>
          <p:spPr>
            <a:xfrm>
              <a:off x="4805362" y="3369944"/>
              <a:ext cx="5995987" cy="20954"/>
            </a:xfrm>
            <a:custGeom>
              <a:avLst/>
              <a:gdLst>
                <a:gd name="connsiteX0" fmla="*/ 0 w 5995987"/>
                <a:gd name="connsiteY0" fmla="*/ 0 h 20954"/>
                <a:gd name="connsiteX1" fmla="*/ 5995988 w 5995987"/>
                <a:gd name="connsiteY1" fmla="*/ 0 h 20954"/>
                <a:gd name="connsiteX2" fmla="*/ 5995988 w 5995987"/>
                <a:gd name="connsiteY2" fmla="*/ 20955 h 20954"/>
                <a:gd name="connsiteX3" fmla="*/ 0 w 5995987"/>
                <a:gd name="connsiteY3" fmla="*/ 2095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5987" h="20954">
                  <a:moveTo>
                    <a:pt x="0" y="0"/>
                  </a:moveTo>
                  <a:lnTo>
                    <a:pt x="5995988" y="0"/>
                  </a:lnTo>
                  <a:lnTo>
                    <a:pt x="5995988" y="20955"/>
                  </a:lnTo>
                  <a:lnTo>
                    <a:pt x="0" y="209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D9A1814C-EC55-715A-78CA-B67296432F73}"/>
              </a:ext>
            </a:extLst>
          </p:cNvPr>
          <p:cNvCxnSpPr>
            <a:cxnSpLocks/>
          </p:cNvCxnSpPr>
          <p:nvPr userDrawn="1"/>
        </p:nvCxnSpPr>
        <p:spPr>
          <a:xfrm>
            <a:off x="685674" y="6096000"/>
            <a:ext cx="108206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66510258-53B4-E866-EAB1-F4CE74CC4126}"/>
              </a:ext>
            </a:extLst>
          </p:cNvPr>
          <p:cNvSpPr txBox="1"/>
          <p:nvPr userDrawn="1"/>
        </p:nvSpPr>
        <p:spPr>
          <a:xfrm>
            <a:off x="598341" y="6157813"/>
            <a:ext cx="10995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race.reva.edu.in					              REVA Academy for Corporate Excellence - RACE</a:t>
            </a:r>
          </a:p>
        </p:txBody>
      </p:sp>
      <p:pic>
        <p:nvPicPr>
          <p:cNvPr id="317" name="Picture 316">
            <a:extLst>
              <a:ext uri="{FF2B5EF4-FFF2-40B4-BE49-F238E27FC236}">
                <a16:creationId xmlns:a16="http://schemas.microsoft.com/office/drawing/2014/main" id="{77C4A32C-DF4F-2577-502B-5E3812E1DF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59" y="1612100"/>
            <a:ext cx="3711482" cy="36337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987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DDC986-D80E-BB8A-1479-5038E1A1D022}"/>
              </a:ext>
            </a:extLst>
          </p:cNvPr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grpSp>
        <p:nvGrpSpPr>
          <p:cNvPr id="5268" name="Graphic 5">
            <a:extLst>
              <a:ext uri="{FF2B5EF4-FFF2-40B4-BE49-F238E27FC236}">
                <a16:creationId xmlns:a16="http://schemas.microsoft.com/office/drawing/2014/main" id="{5E876FA1-7454-F57A-4D7A-76E8581109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19264" y="358601"/>
            <a:ext cx="2262122" cy="630000"/>
            <a:chOff x="1355725" y="1600200"/>
            <a:chExt cx="9480550" cy="2640329"/>
          </a:xfrm>
        </p:grpSpPr>
        <p:sp>
          <p:nvSpPr>
            <p:cNvPr id="5269" name="Freeform: Shape 5268">
              <a:extLst>
                <a:ext uri="{FF2B5EF4-FFF2-40B4-BE49-F238E27FC236}">
                  <a16:creationId xmlns:a16="http://schemas.microsoft.com/office/drawing/2014/main" id="{A413CC3B-8319-5CA4-3B3C-1354CEF623A2}"/>
                </a:ext>
              </a:extLst>
            </p:cNvPr>
            <p:cNvSpPr/>
            <p:nvPr/>
          </p:nvSpPr>
          <p:spPr>
            <a:xfrm>
              <a:off x="7805419" y="3861434"/>
              <a:ext cx="2991485" cy="379095"/>
            </a:xfrm>
            <a:custGeom>
              <a:avLst/>
              <a:gdLst>
                <a:gd name="connsiteX0" fmla="*/ 1812290 w 2991485"/>
                <a:gd name="connsiteY0" fmla="*/ 266065 h 379095"/>
                <a:gd name="connsiteX1" fmla="*/ 1787525 w 2991485"/>
                <a:gd name="connsiteY1" fmla="*/ 291465 h 379095"/>
                <a:gd name="connsiteX2" fmla="*/ 1752600 w 2991485"/>
                <a:gd name="connsiteY2" fmla="*/ 300355 h 379095"/>
                <a:gd name="connsiteX3" fmla="*/ 1700530 w 2991485"/>
                <a:gd name="connsiteY3" fmla="*/ 278765 h 379095"/>
                <a:gd name="connsiteX4" fmla="*/ 1681480 w 2991485"/>
                <a:gd name="connsiteY4" fmla="*/ 212090 h 379095"/>
                <a:gd name="connsiteX5" fmla="*/ 1681480 w 2991485"/>
                <a:gd name="connsiteY5" fmla="*/ 120650 h 379095"/>
                <a:gd name="connsiteX6" fmla="*/ 1657986 w 2991485"/>
                <a:gd name="connsiteY6" fmla="*/ 115570 h 379095"/>
                <a:gd name="connsiteX7" fmla="*/ 1657986 w 2991485"/>
                <a:gd name="connsiteY7" fmla="*/ 91440 h 379095"/>
                <a:gd name="connsiteX8" fmla="*/ 1681480 w 2991485"/>
                <a:gd name="connsiteY8" fmla="*/ 91440 h 379095"/>
                <a:gd name="connsiteX9" fmla="*/ 1718946 w 2991485"/>
                <a:gd name="connsiteY9" fmla="*/ 91440 h 379095"/>
                <a:gd name="connsiteX10" fmla="*/ 1718946 w 2991485"/>
                <a:gd name="connsiteY10" fmla="*/ 212725 h 379095"/>
                <a:gd name="connsiteX11" fmla="*/ 1728471 w 2991485"/>
                <a:gd name="connsiteY11" fmla="*/ 257810 h 379095"/>
                <a:gd name="connsiteX12" fmla="*/ 1758315 w 2991485"/>
                <a:gd name="connsiteY12" fmla="*/ 269875 h 379095"/>
                <a:gd name="connsiteX13" fmla="*/ 1791336 w 2991485"/>
                <a:gd name="connsiteY13" fmla="*/ 261620 h 379095"/>
                <a:gd name="connsiteX14" fmla="*/ 1811021 w 2991485"/>
                <a:gd name="connsiteY14" fmla="*/ 238760 h 379095"/>
                <a:gd name="connsiteX15" fmla="*/ 1811021 w 2991485"/>
                <a:gd name="connsiteY15" fmla="*/ 120650 h 379095"/>
                <a:gd name="connsiteX16" fmla="*/ 1783715 w 2991485"/>
                <a:gd name="connsiteY16" fmla="*/ 115570 h 379095"/>
                <a:gd name="connsiteX17" fmla="*/ 1783715 w 2991485"/>
                <a:gd name="connsiteY17" fmla="*/ 91440 h 379095"/>
                <a:gd name="connsiteX18" fmla="*/ 1811021 w 2991485"/>
                <a:gd name="connsiteY18" fmla="*/ 91440 h 379095"/>
                <a:gd name="connsiteX19" fmla="*/ 1848486 w 2991485"/>
                <a:gd name="connsiteY19" fmla="*/ 91440 h 379095"/>
                <a:gd name="connsiteX20" fmla="*/ 1848486 w 2991485"/>
                <a:gd name="connsiteY20" fmla="*/ 267335 h 379095"/>
                <a:gd name="connsiteX21" fmla="*/ 1871980 w 2991485"/>
                <a:gd name="connsiteY21" fmla="*/ 272415 h 379095"/>
                <a:gd name="connsiteX22" fmla="*/ 1871980 w 2991485"/>
                <a:gd name="connsiteY22" fmla="*/ 296545 h 379095"/>
                <a:gd name="connsiteX23" fmla="*/ 1814830 w 2991485"/>
                <a:gd name="connsiteY23" fmla="*/ 296545 h 379095"/>
                <a:gd name="connsiteX24" fmla="*/ 1812290 w 2991485"/>
                <a:gd name="connsiteY24" fmla="*/ 266065 h 379095"/>
                <a:gd name="connsiteX25" fmla="*/ 1505586 w 2991485"/>
                <a:gd name="connsiteY25" fmla="*/ 115570 h 379095"/>
                <a:gd name="connsiteX26" fmla="*/ 1505586 w 2991485"/>
                <a:gd name="connsiteY26" fmla="*/ 91440 h 379095"/>
                <a:gd name="connsiteX27" fmla="*/ 1569721 w 2991485"/>
                <a:gd name="connsiteY27" fmla="*/ 91440 h 379095"/>
                <a:gd name="connsiteX28" fmla="*/ 1573530 w 2991485"/>
                <a:gd name="connsiteY28" fmla="*/ 121285 h 379095"/>
                <a:gd name="connsiteX29" fmla="*/ 1595121 w 2991485"/>
                <a:gd name="connsiteY29" fmla="*/ 96520 h 379095"/>
                <a:gd name="connsiteX30" fmla="*/ 1624330 w 2991485"/>
                <a:gd name="connsiteY30" fmla="*/ 87630 h 379095"/>
                <a:gd name="connsiteX31" fmla="*/ 1633221 w 2991485"/>
                <a:gd name="connsiteY31" fmla="*/ 88265 h 379095"/>
                <a:gd name="connsiteX32" fmla="*/ 1640205 w 2991485"/>
                <a:gd name="connsiteY32" fmla="*/ 89535 h 379095"/>
                <a:gd name="connsiteX33" fmla="*/ 1635125 w 2991485"/>
                <a:gd name="connsiteY33" fmla="*/ 124460 h 379095"/>
                <a:gd name="connsiteX34" fmla="*/ 1614171 w 2991485"/>
                <a:gd name="connsiteY34" fmla="*/ 123190 h 379095"/>
                <a:gd name="connsiteX35" fmla="*/ 1589405 w 2991485"/>
                <a:gd name="connsiteY35" fmla="*/ 130175 h 379095"/>
                <a:gd name="connsiteX36" fmla="*/ 1573530 w 2991485"/>
                <a:gd name="connsiteY36" fmla="*/ 149860 h 379095"/>
                <a:gd name="connsiteX37" fmla="*/ 1573530 w 2991485"/>
                <a:gd name="connsiteY37" fmla="*/ 267335 h 379095"/>
                <a:gd name="connsiteX38" fmla="*/ 1604646 w 2991485"/>
                <a:gd name="connsiteY38" fmla="*/ 272415 h 379095"/>
                <a:gd name="connsiteX39" fmla="*/ 1604646 w 2991485"/>
                <a:gd name="connsiteY39" fmla="*/ 296545 h 379095"/>
                <a:gd name="connsiteX40" fmla="*/ 1505586 w 2991485"/>
                <a:gd name="connsiteY40" fmla="*/ 296545 h 379095"/>
                <a:gd name="connsiteX41" fmla="*/ 1505586 w 2991485"/>
                <a:gd name="connsiteY41" fmla="*/ 272415 h 379095"/>
                <a:gd name="connsiteX42" fmla="*/ 1536700 w 2991485"/>
                <a:gd name="connsiteY42" fmla="*/ 267335 h 379095"/>
                <a:gd name="connsiteX43" fmla="*/ 1536700 w 2991485"/>
                <a:gd name="connsiteY43" fmla="*/ 120650 h 379095"/>
                <a:gd name="connsiteX44" fmla="*/ 1505586 w 2991485"/>
                <a:gd name="connsiteY44" fmla="*/ 115570 h 379095"/>
                <a:gd name="connsiteX45" fmla="*/ 1416686 w 2991485"/>
                <a:gd name="connsiteY45" fmla="*/ 266065 h 379095"/>
                <a:gd name="connsiteX46" fmla="*/ 1391921 w 2991485"/>
                <a:gd name="connsiteY46" fmla="*/ 291465 h 379095"/>
                <a:gd name="connsiteX47" fmla="*/ 1356996 w 2991485"/>
                <a:gd name="connsiteY47" fmla="*/ 300355 h 379095"/>
                <a:gd name="connsiteX48" fmla="*/ 1304925 w 2991485"/>
                <a:gd name="connsiteY48" fmla="*/ 278765 h 379095"/>
                <a:gd name="connsiteX49" fmla="*/ 1285875 w 2991485"/>
                <a:gd name="connsiteY49" fmla="*/ 212090 h 379095"/>
                <a:gd name="connsiteX50" fmla="*/ 1285875 w 2991485"/>
                <a:gd name="connsiteY50" fmla="*/ 120650 h 379095"/>
                <a:gd name="connsiteX51" fmla="*/ 1262380 w 2991485"/>
                <a:gd name="connsiteY51" fmla="*/ 115570 h 379095"/>
                <a:gd name="connsiteX52" fmla="*/ 1262380 w 2991485"/>
                <a:gd name="connsiteY52" fmla="*/ 91440 h 379095"/>
                <a:gd name="connsiteX53" fmla="*/ 1285875 w 2991485"/>
                <a:gd name="connsiteY53" fmla="*/ 91440 h 379095"/>
                <a:gd name="connsiteX54" fmla="*/ 1323340 w 2991485"/>
                <a:gd name="connsiteY54" fmla="*/ 91440 h 379095"/>
                <a:gd name="connsiteX55" fmla="*/ 1323340 w 2991485"/>
                <a:gd name="connsiteY55" fmla="*/ 212725 h 379095"/>
                <a:gd name="connsiteX56" fmla="*/ 1332865 w 2991485"/>
                <a:gd name="connsiteY56" fmla="*/ 257810 h 379095"/>
                <a:gd name="connsiteX57" fmla="*/ 1362711 w 2991485"/>
                <a:gd name="connsiteY57" fmla="*/ 269875 h 379095"/>
                <a:gd name="connsiteX58" fmla="*/ 1395730 w 2991485"/>
                <a:gd name="connsiteY58" fmla="*/ 261620 h 379095"/>
                <a:gd name="connsiteX59" fmla="*/ 1415415 w 2991485"/>
                <a:gd name="connsiteY59" fmla="*/ 238760 h 379095"/>
                <a:gd name="connsiteX60" fmla="*/ 1415415 w 2991485"/>
                <a:gd name="connsiteY60" fmla="*/ 120650 h 379095"/>
                <a:gd name="connsiteX61" fmla="*/ 1388111 w 2991485"/>
                <a:gd name="connsiteY61" fmla="*/ 115570 h 379095"/>
                <a:gd name="connsiteX62" fmla="*/ 1388111 w 2991485"/>
                <a:gd name="connsiteY62" fmla="*/ 91440 h 379095"/>
                <a:gd name="connsiteX63" fmla="*/ 1415415 w 2991485"/>
                <a:gd name="connsiteY63" fmla="*/ 91440 h 379095"/>
                <a:gd name="connsiteX64" fmla="*/ 1452880 w 2991485"/>
                <a:gd name="connsiteY64" fmla="*/ 91440 h 379095"/>
                <a:gd name="connsiteX65" fmla="*/ 1452880 w 2991485"/>
                <a:gd name="connsiteY65" fmla="*/ 267335 h 379095"/>
                <a:gd name="connsiteX66" fmla="*/ 1476375 w 2991485"/>
                <a:gd name="connsiteY66" fmla="*/ 272415 h 379095"/>
                <a:gd name="connsiteX67" fmla="*/ 1476375 w 2991485"/>
                <a:gd name="connsiteY67" fmla="*/ 296545 h 379095"/>
                <a:gd name="connsiteX68" fmla="*/ 1419225 w 2991485"/>
                <a:gd name="connsiteY68" fmla="*/ 296545 h 379095"/>
                <a:gd name="connsiteX69" fmla="*/ 1416686 w 2991485"/>
                <a:gd name="connsiteY69" fmla="*/ 266065 h 379095"/>
                <a:gd name="connsiteX70" fmla="*/ 1142365 w 2991485"/>
                <a:gd name="connsiteY70" fmla="*/ 24765 h 379095"/>
                <a:gd name="connsiteX71" fmla="*/ 1142365 w 2991485"/>
                <a:gd name="connsiteY71" fmla="*/ 635 h 379095"/>
                <a:gd name="connsiteX72" fmla="*/ 1210311 w 2991485"/>
                <a:gd name="connsiteY72" fmla="*/ 635 h 379095"/>
                <a:gd name="connsiteX73" fmla="*/ 1210311 w 2991485"/>
                <a:gd name="connsiteY73" fmla="*/ 266700 h 379095"/>
                <a:gd name="connsiteX74" fmla="*/ 1241425 w 2991485"/>
                <a:gd name="connsiteY74" fmla="*/ 271780 h 379095"/>
                <a:gd name="connsiteX75" fmla="*/ 1241425 w 2991485"/>
                <a:gd name="connsiteY75" fmla="*/ 295910 h 379095"/>
                <a:gd name="connsiteX76" fmla="*/ 1142365 w 2991485"/>
                <a:gd name="connsiteY76" fmla="*/ 295910 h 379095"/>
                <a:gd name="connsiteX77" fmla="*/ 1142365 w 2991485"/>
                <a:gd name="connsiteY77" fmla="*/ 272415 h 379095"/>
                <a:gd name="connsiteX78" fmla="*/ 1173480 w 2991485"/>
                <a:gd name="connsiteY78" fmla="*/ 267335 h 379095"/>
                <a:gd name="connsiteX79" fmla="*/ 1173480 w 2991485"/>
                <a:gd name="connsiteY79" fmla="*/ 30480 h 379095"/>
                <a:gd name="connsiteX80" fmla="*/ 1142365 w 2991485"/>
                <a:gd name="connsiteY80" fmla="*/ 24765 h 379095"/>
                <a:gd name="connsiteX81" fmla="*/ 1007745 w 2991485"/>
                <a:gd name="connsiteY81" fmla="*/ 269240 h 379095"/>
                <a:gd name="connsiteX82" fmla="*/ 1041400 w 2991485"/>
                <a:gd name="connsiteY82" fmla="*/ 260350 h 379095"/>
                <a:gd name="connsiteX83" fmla="*/ 1063625 w 2991485"/>
                <a:gd name="connsiteY83" fmla="*/ 238760 h 379095"/>
                <a:gd name="connsiteX84" fmla="*/ 1063625 w 2991485"/>
                <a:gd name="connsiteY84" fmla="*/ 205105 h 379095"/>
                <a:gd name="connsiteX85" fmla="*/ 1023620 w 2991485"/>
                <a:gd name="connsiteY85" fmla="*/ 205105 h 379095"/>
                <a:gd name="connsiteX86" fmla="*/ 987425 w 2991485"/>
                <a:gd name="connsiteY86" fmla="*/ 215900 h 379095"/>
                <a:gd name="connsiteX87" fmla="*/ 974090 w 2991485"/>
                <a:gd name="connsiteY87" fmla="*/ 241935 h 379095"/>
                <a:gd name="connsiteX88" fmla="*/ 982345 w 2991485"/>
                <a:gd name="connsiteY88" fmla="*/ 262255 h 379095"/>
                <a:gd name="connsiteX89" fmla="*/ 1007745 w 2991485"/>
                <a:gd name="connsiteY89" fmla="*/ 269240 h 379095"/>
                <a:gd name="connsiteX90" fmla="*/ 1067436 w 2991485"/>
                <a:gd name="connsiteY90" fmla="*/ 296545 h 379095"/>
                <a:gd name="connsiteX91" fmla="*/ 1064896 w 2991485"/>
                <a:gd name="connsiteY91" fmla="*/ 281305 h 379095"/>
                <a:gd name="connsiteX92" fmla="*/ 1063625 w 2991485"/>
                <a:gd name="connsiteY92" fmla="*/ 267970 h 379095"/>
                <a:gd name="connsiteX93" fmla="*/ 1036320 w 2991485"/>
                <a:gd name="connsiteY93" fmla="*/ 290830 h 379095"/>
                <a:gd name="connsiteX94" fmla="*/ 1002030 w 2991485"/>
                <a:gd name="connsiteY94" fmla="*/ 300355 h 379095"/>
                <a:gd name="connsiteX95" fmla="*/ 953136 w 2991485"/>
                <a:gd name="connsiteY95" fmla="*/ 284480 h 379095"/>
                <a:gd name="connsiteX96" fmla="*/ 936625 w 2991485"/>
                <a:gd name="connsiteY96" fmla="*/ 240665 h 379095"/>
                <a:gd name="connsiteX97" fmla="*/ 960120 w 2991485"/>
                <a:gd name="connsiteY97" fmla="*/ 195580 h 379095"/>
                <a:gd name="connsiteX98" fmla="*/ 1024890 w 2991485"/>
                <a:gd name="connsiteY98" fmla="*/ 179705 h 379095"/>
                <a:gd name="connsiteX99" fmla="*/ 1063625 w 2991485"/>
                <a:gd name="connsiteY99" fmla="*/ 179705 h 379095"/>
                <a:gd name="connsiteX100" fmla="*/ 1063625 w 2991485"/>
                <a:gd name="connsiteY100" fmla="*/ 155575 h 379095"/>
                <a:gd name="connsiteX101" fmla="*/ 1052196 w 2991485"/>
                <a:gd name="connsiteY101" fmla="*/ 127000 h 379095"/>
                <a:gd name="connsiteX102" fmla="*/ 1020445 w 2991485"/>
                <a:gd name="connsiteY102" fmla="*/ 116840 h 379095"/>
                <a:gd name="connsiteX103" fmla="*/ 995680 w 2991485"/>
                <a:gd name="connsiteY103" fmla="*/ 120650 h 379095"/>
                <a:gd name="connsiteX104" fmla="*/ 978536 w 2991485"/>
                <a:gd name="connsiteY104" fmla="*/ 130810 h 379095"/>
                <a:gd name="connsiteX105" fmla="*/ 974725 w 2991485"/>
                <a:gd name="connsiteY105" fmla="*/ 152400 h 379095"/>
                <a:gd name="connsiteX106" fmla="*/ 946150 w 2991485"/>
                <a:gd name="connsiteY106" fmla="*/ 152400 h 379095"/>
                <a:gd name="connsiteX107" fmla="*/ 946150 w 2991485"/>
                <a:gd name="connsiteY107" fmla="*/ 112395 h 379095"/>
                <a:gd name="connsiteX108" fmla="*/ 979805 w 2991485"/>
                <a:gd name="connsiteY108" fmla="*/ 94615 h 379095"/>
                <a:gd name="connsiteX109" fmla="*/ 1022986 w 2991485"/>
                <a:gd name="connsiteY109" fmla="*/ 87630 h 379095"/>
                <a:gd name="connsiteX110" fmla="*/ 1079500 w 2991485"/>
                <a:gd name="connsiteY110" fmla="*/ 105410 h 379095"/>
                <a:gd name="connsiteX111" fmla="*/ 1101090 w 2991485"/>
                <a:gd name="connsiteY111" fmla="*/ 156210 h 379095"/>
                <a:gd name="connsiteX112" fmla="*/ 1101090 w 2991485"/>
                <a:gd name="connsiteY112" fmla="*/ 254635 h 379095"/>
                <a:gd name="connsiteX113" fmla="*/ 1101090 w 2991485"/>
                <a:gd name="connsiteY113" fmla="*/ 262255 h 379095"/>
                <a:gd name="connsiteX114" fmla="*/ 1101725 w 2991485"/>
                <a:gd name="connsiteY114" fmla="*/ 269875 h 379095"/>
                <a:gd name="connsiteX115" fmla="*/ 1116965 w 2991485"/>
                <a:gd name="connsiteY115" fmla="*/ 271780 h 379095"/>
                <a:gd name="connsiteX116" fmla="*/ 1116965 w 2991485"/>
                <a:gd name="connsiteY116" fmla="*/ 295910 h 379095"/>
                <a:gd name="connsiteX117" fmla="*/ 1067436 w 2991485"/>
                <a:gd name="connsiteY117" fmla="*/ 295910 h 379095"/>
                <a:gd name="connsiteX118" fmla="*/ 751840 w 2991485"/>
                <a:gd name="connsiteY118" fmla="*/ 201930 h 379095"/>
                <a:gd name="connsiteX119" fmla="*/ 765175 w 2991485"/>
                <a:gd name="connsiteY119" fmla="*/ 251460 h 379095"/>
                <a:gd name="connsiteX120" fmla="*/ 805180 w 2991485"/>
                <a:gd name="connsiteY120" fmla="*/ 270510 h 379095"/>
                <a:gd name="connsiteX121" fmla="*/ 833120 w 2991485"/>
                <a:gd name="connsiteY121" fmla="*/ 262890 h 379095"/>
                <a:gd name="connsiteX122" fmla="*/ 852170 w 2991485"/>
                <a:gd name="connsiteY122" fmla="*/ 241300 h 379095"/>
                <a:gd name="connsiteX123" fmla="*/ 852170 w 2991485"/>
                <a:gd name="connsiteY123" fmla="*/ 146685 h 379095"/>
                <a:gd name="connsiteX124" fmla="*/ 833120 w 2991485"/>
                <a:gd name="connsiteY124" fmla="*/ 125730 h 379095"/>
                <a:gd name="connsiteX125" fmla="*/ 805180 w 2991485"/>
                <a:gd name="connsiteY125" fmla="*/ 118110 h 379095"/>
                <a:gd name="connsiteX126" fmla="*/ 765175 w 2991485"/>
                <a:gd name="connsiteY126" fmla="*/ 140335 h 379095"/>
                <a:gd name="connsiteX127" fmla="*/ 751840 w 2991485"/>
                <a:gd name="connsiteY127" fmla="*/ 197485 h 379095"/>
                <a:gd name="connsiteX128" fmla="*/ 751840 w 2991485"/>
                <a:gd name="connsiteY128" fmla="*/ 201930 h 379095"/>
                <a:gd name="connsiteX129" fmla="*/ 714375 w 2991485"/>
                <a:gd name="connsiteY129" fmla="*/ 197485 h 379095"/>
                <a:gd name="connsiteX130" fmla="*/ 735965 w 2991485"/>
                <a:gd name="connsiteY130" fmla="*/ 117475 h 379095"/>
                <a:gd name="connsiteX131" fmla="*/ 795655 w 2991485"/>
                <a:gd name="connsiteY131" fmla="*/ 86995 h 379095"/>
                <a:gd name="connsiteX132" fmla="*/ 829311 w 2991485"/>
                <a:gd name="connsiteY132" fmla="*/ 94615 h 379095"/>
                <a:gd name="connsiteX133" fmla="*/ 854075 w 2991485"/>
                <a:gd name="connsiteY133" fmla="*/ 116840 h 379095"/>
                <a:gd name="connsiteX134" fmla="*/ 857250 w 2991485"/>
                <a:gd name="connsiteY134" fmla="*/ 90805 h 379095"/>
                <a:gd name="connsiteX135" fmla="*/ 888365 w 2991485"/>
                <a:gd name="connsiteY135" fmla="*/ 90805 h 379095"/>
                <a:gd name="connsiteX136" fmla="*/ 888365 w 2991485"/>
                <a:gd name="connsiteY136" fmla="*/ 293370 h 379095"/>
                <a:gd name="connsiteX137" fmla="*/ 866140 w 2991485"/>
                <a:gd name="connsiteY137" fmla="*/ 356235 h 379095"/>
                <a:gd name="connsiteX138" fmla="*/ 803275 w 2991485"/>
                <a:gd name="connsiteY138" fmla="*/ 379095 h 379095"/>
                <a:gd name="connsiteX139" fmla="*/ 770890 w 2991485"/>
                <a:gd name="connsiteY139" fmla="*/ 375285 h 379095"/>
                <a:gd name="connsiteX140" fmla="*/ 740411 w 2991485"/>
                <a:gd name="connsiteY140" fmla="*/ 364490 h 379095"/>
                <a:gd name="connsiteX141" fmla="*/ 749936 w 2991485"/>
                <a:gd name="connsiteY141" fmla="*/ 335280 h 379095"/>
                <a:gd name="connsiteX142" fmla="*/ 774700 w 2991485"/>
                <a:gd name="connsiteY142" fmla="*/ 344170 h 379095"/>
                <a:gd name="connsiteX143" fmla="*/ 802640 w 2991485"/>
                <a:gd name="connsiteY143" fmla="*/ 347980 h 379095"/>
                <a:gd name="connsiteX144" fmla="*/ 839470 w 2991485"/>
                <a:gd name="connsiteY144" fmla="*/ 334010 h 379095"/>
                <a:gd name="connsiteX145" fmla="*/ 850900 w 2991485"/>
                <a:gd name="connsiteY145" fmla="*/ 294005 h 379095"/>
                <a:gd name="connsiteX146" fmla="*/ 850900 w 2991485"/>
                <a:gd name="connsiteY146" fmla="*/ 274320 h 379095"/>
                <a:gd name="connsiteX147" fmla="*/ 826770 w 2991485"/>
                <a:gd name="connsiteY147" fmla="*/ 294005 h 379095"/>
                <a:gd name="connsiteX148" fmla="*/ 794386 w 2991485"/>
                <a:gd name="connsiteY148" fmla="*/ 300355 h 379095"/>
                <a:gd name="connsiteX149" fmla="*/ 735330 w 2991485"/>
                <a:gd name="connsiteY149" fmla="*/ 273050 h 379095"/>
                <a:gd name="connsiteX150" fmla="*/ 713740 w 2991485"/>
                <a:gd name="connsiteY150" fmla="*/ 201295 h 379095"/>
                <a:gd name="connsiteX151" fmla="*/ 713740 w 2991485"/>
                <a:gd name="connsiteY151" fmla="*/ 197485 h 379095"/>
                <a:gd name="connsiteX152" fmla="*/ 461011 w 2991485"/>
                <a:gd name="connsiteY152" fmla="*/ 272415 h 379095"/>
                <a:gd name="connsiteX153" fmla="*/ 492125 w 2991485"/>
                <a:gd name="connsiteY153" fmla="*/ 267335 h 379095"/>
                <a:gd name="connsiteX154" fmla="*/ 492125 w 2991485"/>
                <a:gd name="connsiteY154" fmla="*/ 120650 h 379095"/>
                <a:gd name="connsiteX155" fmla="*/ 461011 w 2991485"/>
                <a:gd name="connsiteY155" fmla="*/ 115570 h 379095"/>
                <a:gd name="connsiteX156" fmla="*/ 461011 w 2991485"/>
                <a:gd name="connsiteY156" fmla="*/ 91440 h 379095"/>
                <a:gd name="connsiteX157" fmla="*/ 525145 w 2991485"/>
                <a:gd name="connsiteY157" fmla="*/ 91440 h 379095"/>
                <a:gd name="connsiteX158" fmla="*/ 527686 w 2991485"/>
                <a:gd name="connsiteY158" fmla="*/ 121920 h 379095"/>
                <a:gd name="connsiteX159" fmla="*/ 553086 w 2991485"/>
                <a:gd name="connsiteY159" fmla="*/ 96520 h 379095"/>
                <a:gd name="connsiteX160" fmla="*/ 588011 w 2991485"/>
                <a:gd name="connsiteY160" fmla="*/ 87630 h 379095"/>
                <a:gd name="connsiteX161" fmla="*/ 639445 w 2991485"/>
                <a:gd name="connsiteY161" fmla="*/ 107315 h 379095"/>
                <a:gd name="connsiteX162" fmla="*/ 657861 w 2991485"/>
                <a:gd name="connsiteY162" fmla="*/ 167005 h 379095"/>
                <a:gd name="connsiteX163" fmla="*/ 657861 w 2991485"/>
                <a:gd name="connsiteY163" fmla="*/ 267335 h 379095"/>
                <a:gd name="connsiteX164" fmla="*/ 688975 w 2991485"/>
                <a:gd name="connsiteY164" fmla="*/ 272415 h 379095"/>
                <a:gd name="connsiteX165" fmla="*/ 688975 w 2991485"/>
                <a:gd name="connsiteY165" fmla="*/ 296545 h 379095"/>
                <a:gd name="connsiteX166" fmla="*/ 589915 w 2991485"/>
                <a:gd name="connsiteY166" fmla="*/ 296545 h 379095"/>
                <a:gd name="connsiteX167" fmla="*/ 589915 w 2991485"/>
                <a:gd name="connsiteY167" fmla="*/ 272415 h 379095"/>
                <a:gd name="connsiteX168" fmla="*/ 621030 w 2991485"/>
                <a:gd name="connsiteY168" fmla="*/ 267335 h 379095"/>
                <a:gd name="connsiteX169" fmla="*/ 621030 w 2991485"/>
                <a:gd name="connsiteY169" fmla="*/ 167640 h 379095"/>
                <a:gd name="connsiteX170" fmla="*/ 610236 w 2991485"/>
                <a:gd name="connsiteY170" fmla="*/ 128905 h 379095"/>
                <a:gd name="connsiteX171" fmla="*/ 577850 w 2991485"/>
                <a:gd name="connsiteY171" fmla="*/ 117475 h 379095"/>
                <a:gd name="connsiteX172" fmla="*/ 549275 w 2991485"/>
                <a:gd name="connsiteY172" fmla="*/ 125095 h 379095"/>
                <a:gd name="connsiteX173" fmla="*/ 529590 w 2991485"/>
                <a:gd name="connsiteY173" fmla="*/ 146050 h 379095"/>
                <a:gd name="connsiteX174" fmla="*/ 529590 w 2991485"/>
                <a:gd name="connsiteY174" fmla="*/ 266700 h 379095"/>
                <a:gd name="connsiteX175" fmla="*/ 560705 w 2991485"/>
                <a:gd name="connsiteY175" fmla="*/ 271780 h 379095"/>
                <a:gd name="connsiteX176" fmla="*/ 560705 w 2991485"/>
                <a:gd name="connsiteY176" fmla="*/ 295910 h 379095"/>
                <a:gd name="connsiteX177" fmla="*/ 461645 w 2991485"/>
                <a:gd name="connsiteY177" fmla="*/ 295910 h 379095"/>
                <a:gd name="connsiteX178" fmla="*/ 461645 w 2991485"/>
                <a:gd name="connsiteY178" fmla="*/ 272415 h 379095"/>
                <a:gd name="connsiteX179" fmla="*/ 345440 w 2991485"/>
                <a:gd name="connsiteY179" fmla="*/ 116840 h 379095"/>
                <a:gd name="connsiteX180" fmla="*/ 313690 w 2991485"/>
                <a:gd name="connsiteY180" fmla="*/ 132715 h 379095"/>
                <a:gd name="connsiteX181" fmla="*/ 297180 w 2991485"/>
                <a:gd name="connsiteY181" fmla="*/ 172720 h 379095"/>
                <a:gd name="connsiteX182" fmla="*/ 297815 w 2991485"/>
                <a:gd name="connsiteY182" fmla="*/ 173990 h 379095"/>
                <a:gd name="connsiteX183" fmla="*/ 392430 w 2991485"/>
                <a:gd name="connsiteY183" fmla="*/ 173990 h 379095"/>
                <a:gd name="connsiteX184" fmla="*/ 392430 w 2991485"/>
                <a:gd name="connsiteY184" fmla="*/ 168910 h 379095"/>
                <a:gd name="connsiteX185" fmla="*/ 380365 w 2991485"/>
                <a:gd name="connsiteY185" fmla="*/ 132080 h 379095"/>
                <a:gd name="connsiteX186" fmla="*/ 345440 w 2991485"/>
                <a:gd name="connsiteY186" fmla="*/ 116840 h 379095"/>
                <a:gd name="connsiteX187" fmla="*/ 351155 w 2991485"/>
                <a:gd name="connsiteY187" fmla="*/ 300355 h 379095"/>
                <a:gd name="connsiteX188" fmla="*/ 283211 w 2991485"/>
                <a:gd name="connsiteY188" fmla="*/ 271780 h 379095"/>
                <a:gd name="connsiteX189" fmla="*/ 257811 w 2991485"/>
                <a:gd name="connsiteY189" fmla="*/ 198120 h 379095"/>
                <a:gd name="connsiteX190" fmla="*/ 257811 w 2991485"/>
                <a:gd name="connsiteY190" fmla="*/ 189865 h 379095"/>
                <a:gd name="connsiteX191" fmla="*/ 283845 w 2991485"/>
                <a:gd name="connsiteY191" fmla="*/ 116840 h 379095"/>
                <a:gd name="connsiteX192" fmla="*/ 345440 w 2991485"/>
                <a:gd name="connsiteY192" fmla="*/ 87630 h 379095"/>
                <a:gd name="connsiteX193" fmla="*/ 408305 w 2991485"/>
                <a:gd name="connsiteY193" fmla="*/ 112395 h 379095"/>
                <a:gd name="connsiteX194" fmla="*/ 429895 w 2991485"/>
                <a:gd name="connsiteY194" fmla="*/ 179070 h 379095"/>
                <a:gd name="connsiteX195" fmla="*/ 429895 w 2991485"/>
                <a:gd name="connsiteY195" fmla="*/ 202565 h 379095"/>
                <a:gd name="connsiteX196" fmla="*/ 297180 w 2991485"/>
                <a:gd name="connsiteY196" fmla="*/ 202565 h 379095"/>
                <a:gd name="connsiteX197" fmla="*/ 296545 w 2991485"/>
                <a:gd name="connsiteY197" fmla="*/ 203200 h 379095"/>
                <a:gd name="connsiteX198" fmla="*/ 311786 w 2991485"/>
                <a:gd name="connsiteY198" fmla="*/ 252095 h 379095"/>
                <a:gd name="connsiteX199" fmla="*/ 352425 w 2991485"/>
                <a:gd name="connsiteY199" fmla="*/ 271145 h 379095"/>
                <a:gd name="connsiteX200" fmla="*/ 385445 w 2991485"/>
                <a:gd name="connsiteY200" fmla="*/ 266065 h 379095"/>
                <a:gd name="connsiteX201" fmla="*/ 410211 w 2991485"/>
                <a:gd name="connsiteY201" fmla="*/ 251460 h 379095"/>
                <a:gd name="connsiteX202" fmla="*/ 424815 w 2991485"/>
                <a:gd name="connsiteY202" fmla="*/ 275590 h 379095"/>
                <a:gd name="connsiteX203" fmla="*/ 395605 w 2991485"/>
                <a:gd name="connsiteY203" fmla="*/ 293370 h 379095"/>
                <a:gd name="connsiteX204" fmla="*/ 351155 w 2991485"/>
                <a:gd name="connsiteY204" fmla="*/ 300355 h 379095"/>
                <a:gd name="connsiteX205" fmla="*/ 2881630 w 2991485"/>
                <a:gd name="connsiteY205" fmla="*/ 269240 h 379095"/>
                <a:gd name="connsiteX206" fmla="*/ 2915286 w 2991485"/>
                <a:gd name="connsiteY206" fmla="*/ 260350 h 379095"/>
                <a:gd name="connsiteX207" fmla="*/ 2937511 w 2991485"/>
                <a:gd name="connsiteY207" fmla="*/ 238760 h 379095"/>
                <a:gd name="connsiteX208" fmla="*/ 2937511 w 2991485"/>
                <a:gd name="connsiteY208" fmla="*/ 205105 h 379095"/>
                <a:gd name="connsiteX209" fmla="*/ 2897505 w 2991485"/>
                <a:gd name="connsiteY209" fmla="*/ 205105 h 379095"/>
                <a:gd name="connsiteX210" fmla="*/ 2861311 w 2991485"/>
                <a:gd name="connsiteY210" fmla="*/ 215900 h 379095"/>
                <a:gd name="connsiteX211" fmla="*/ 2847975 w 2991485"/>
                <a:gd name="connsiteY211" fmla="*/ 241935 h 379095"/>
                <a:gd name="connsiteX212" fmla="*/ 2856230 w 2991485"/>
                <a:gd name="connsiteY212" fmla="*/ 262255 h 379095"/>
                <a:gd name="connsiteX213" fmla="*/ 2881630 w 2991485"/>
                <a:gd name="connsiteY213" fmla="*/ 269240 h 379095"/>
                <a:gd name="connsiteX214" fmla="*/ 2941955 w 2991485"/>
                <a:gd name="connsiteY214" fmla="*/ 296545 h 379095"/>
                <a:gd name="connsiteX215" fmla="*/ 2939415 w 2991485"/>
                <a:gd name="connsiteY215" fmla="*/ 281305 h 379095"/>
                <a:gd name="connsiteX216" fmla="*/ 2938146 w 2991485"/>
                <a:gd name="connsiteY216" fmla="*/ 267970 h 379095"/>
                <a:gd name="connsiteX217" fmla="*/ 2910840 w 2991485"/>
                <a:gd name="connsiteY217" fmla="*/ 290830 h 379095"/>
                <a:gd name="connsiteX218" fmla="*/ 2876550 w 2991485"/>
                <a:gd name="connsiteY218" fmla="*/ 300355 h 379095"/>
                <a:gd name="connsiteX219" fmla="*/ 2827655 w 2991485"/>
                <a:gd name="connsiteY219" fmla="*/ 284480 h 379095"/>
                <a:gd name="connsiteX220" fmla="*/ 2811146 w 2991485"/>
                <a:gd name="connsiteY220" fmla="*/ 240665 h 379095"/>
                <a:gd name="connsiteX221" fmla="*/ 2834640 w 2991485"/>
                <a:gd name="connsiteY221" fmla="*/ 195580 h 379095"/>
                <a:gd name="connsiteX222" fmla="*/ 2899411 w 2991485"/>
                <a:gd name="connsiteY222" fmla="*/ 179705 h 379095"/>
                <a:gd name="connsiteX223" fmla="*/ 2938146 w 2991485"/>
                <a:gd name="connsiteY223" fmla="*/ 179705 h 379095"/>
                <a:gd name="connsiteX224" fmla="*/ 2938146 w 2991485"/>
                <a:gd name="connsiteY224" fmla="*/ 155575 h 379095"/>
                <a:gd name="connsiteX225" fmla="*/ 2926715 w 2991485"/>
                <a:gd name="connsiteY225" fmla="*/ 127000 h 379095"/>
                <a:gd name="connsiteX226" fmla="*/ 2894965 w 2991485"/>
                <a:gd name="connsiteY226" fmla="*/ 116840 h 379095"/>
                <a:gd name="connsiteX227" fmla="*/ 2870200 w 2991485"/>
                <a:gd name="connsiteY227" fmla="*/ 120650 h 379095"/>
                <a:gd name="connsiteX228" fmla="*/ 2853055 w 2991485"/>
                <a:gd name="connsiteY228" fmla="*/ 130810 h 379095"/>
                <a:gd name="connsiteX229" fmla="*/ 2849246 w 2991485"/>
                <a:gd name="connsiteY229" fmla="*/ 152400 h 379095"/>
                <a:gd name="connsiteX230" fmla="*/ 2820671 w 2991485"/>
                <a:gd name="connsiteY230" fmla="*/ 152400 h 379095"/>
                <a:gd name="connsiteX231" fmla="*/ 2820671 w 2991485"/>
                <a:gd name="connsiteY231" fmla="*/ 112395 h 379095"/>
                <a:gd name="connsiteX232" fmla="*/ 2854325 w 2991485"/>
                <a:gd name="connsiteY232" fmla="*/ 94615 h 379095"/>
                <a:gd name="connsiteX233" fmla="*/ 2897505 w 2991485"/>
                <a:gd name="connsiteY233" fmla="*/ 87630 h 379095"/>
                <a:gd name="connsiteX234" fmla="*/ 2954021 w 2991485"/>
                <a:gd name="connsiteY234" fmla="*/ 105410 h 379095"/>
                <a:gd name="connsiteX235" fmla="*/ 2975611 w 2991485"/>
                <a:gd name="connsiteY235" fmla="*/ 156210 h 379095"/>
                <a:gd name="connsiteX236" fmla="*/ 2975611 w 2991485"/>
                <a:gd name="connsiteY236" fmla="*/ 254635 h 379095"/>
                <a:gd name="connsiteX237" fmla="*/ 2975611 w 2991485"/>
                <a:gd name="connsiteY237" fmla="*/ 262255 h 379095"/>
                <a:gd name="connsiteX238" fmla="*/ 2976246 w 2991485"/>
                <a:gd name="connsiteY238" fmla="*/ 269875 h 379095"/>
                <a:gd name="connsiteX239" fmla="*/ 2991486 w 2991485"/>
                <a:gd name="connsiteY239" fmla="*/ 271780 h 379095"/>
                <a:gd name="connsiteX240" fmla="*/ 2991486 w 2991485"/>
                <a:gd name="connsiteY240" fmla="*/ 295910 h 379095"/>
                <a:gd name="connsiteX241" fmla="*/ 2941955 w 2991485"/>
                <a:gd name="connsiteY241" fmla="*/ 295910 h 379095"/>
                <a:gd name="connsiteX242" fmla="*/ 2748915 w 2991485"/>
                <a:gd name="connsiteY242" fmla="*/ 38735 h 379095"/>
                <a:gd name="connsiteX243" fmla="*/ 2711450 w 2991485"/>
                <a:gd name="connsiteY243" fmla="*/ 38735 h 379095"/>
                <a:gd name="connsiteX244" fmla="*/ 2711450 w 2991485"/>
                <a:gd name="connsiteY244" fmla="*/ 635 h 379095"/>
                <a:gd name="connsiteX245" fmla="*/ 2748915 w 2991485"/>
                <a:gd name="connsiteY245" fmla="*/ 635 h 379095"/>
                <a:gd name="connsiteX246" fmla="*/ 2748915 w 2991485"/>
                <a:gd name="connsiteY246" fmla="*/ 38735 h 379095"/>
                <a:gd name="connsiteX247" fmla="*/ 2680971 w 2991485"/>
                <a:gd name="connsiteY247" fmla="*/ 272415 h 379095"/>
                <a:gd name="connsiteX248" fmla="*/ 2712086 w 2991485"/>
                <a:gd name="connsiteY248" fmla="*/ 267335 h 379095"/>
                <a:gd name="connsiteX249" fmla="*/ 2712086 w 2991485"/>
                <a:gd name="connsiteY249" fmla="*/ 120650 h 379095"/>
                <a:gd name="connsiteX250" fmla="*/ 2680971 w 2991485"/>
                <a:gd name="connsiteY250" fmla="*/ 115570 h 379095"/>
                <a:gd name="connsiteX251" fmla="*/ 2680971 w 2991485"/>
                <a:gd name="connsiteY251" fmla="*/ 91440 h 379095"/>
                <a:gd name="connsiteX252" fmla="*/ 2748915 w 2991485"/>
                <a:gd name="connsiteY252" fmla="*/ 91440 h 379095"/>
                <a:gd name="connsiteX253" fmla="*/ 2748915 w 2991485"/>
                <a:gd name="connsiteY253" fmla="*/ 267335 h 379095"/>
                <a:gd name="connsiteX254" fmla="*/ 2780030 w 2991485"/>
                <a:gd name="connsiteY254" fmla="*/ 272415 h 379095"/>
                <a:gd name="connsiteX255" fmla="*/ 2780030 w 2991485"/>
                <a:gd name="connsiteY255" fmla="*/ 296545 h 379095"/>
                <a:gd name="connsiteX256" fmla="*/ 2680971 w 2991485"/>
                <a:gd name="connsiteY256" fmla="*/ 296545 h 379095"/>
                <a:gd name="connsiteX257" fmla="*/ 2680971 w 2991485"/>
                <a:gd name="connsiteY257" fmla="*/ 272415 h 379095"/>
                <a:gd name="connsiteX258" fmla="*/ 2485390 w 2991485"/>
                <a:gd name="connsiteY258" fmla="*/ 201930 h 379095"/>
                <a:gd name="connsiteX259" fmla="*/ 2498090 w 2991485"/>
                <a:gd name="connsiteY259" fmla="*/ 251460 h 379095"/>
                <a:gd name="connsiteX260" fmla="*/ 2537461 w 2991485"/>
                <a:gd name="connsiteY260" fmla="*/ 270510 h 379095"/>
                <a:gd name="connsiteX261" fmla="*/ 2565400 w 2991485"/>
                <a:gd name="connsiteY261" fmla="*/ 262890 h 379095"/>
                <a:gd name="connsiteX262" fmla="*/ 2584450 w 2991485"/>
                <a:gd name="connsiteY262" fmla="*/ 241300 h 379095"/>
                <a:gd name="connsiteX263" fmla="*/ 2584450 w 2991485"/>
                <a:gd name="connsiteY263" fmla="*/ 146050 h 379095"/>
                <a:gd name="connsiteX264" fmla="*/ 2565400 w 2991485"/>
                <a:gd name="connsiteY264" fmla="*/ 125730 h 379095"/>
                <a:gd name="connsiteX265" fmla="*/ 2537461 w 2991485"/>
                <a:gd name="connsiteY265" fmla="*/ 118110 h 379095"/>
                <a:gd name="connsiteX266" fmla="*/ 2498090 w 2991485"/>
                <a:gd name="connsiteY266" fmla="*/ 140335 h 379095"/>
                <a:gd name="connsiteX267" fmla="*/ 2485390 w 2991485"/>
                <a:gd name="connsiteY267" fmla="*/ 198120 h 379095"/>
                <a:gd name="connsiteX268" fmla="*/ 2485390 w 2991485"/>
                <a:gd name="connsiteY268" fmla="*/ 201930 h 379095"/>
                <a:gd name="connsiteX269" fmla="*/ 2585721 w 2991485"/>
                <a:gd name="connsiteY269" fmla="*/ 271780 h 379095"/>
                <a:gd name="connsiteX270" fmla="*/ 2560955 w 2991485"/>
                <a:gd name="connsiteY270" fmla="*/ 292735 h 379095"/>
                <a:gd name="connsiteX271" fmla="*/ 2527300 w 2991485"/>
                <a:gd name="connsiteY271" fmla="*/ 299720 h 379095"/>
                <a:gd name="connsiteX272" fmla="*/ 2468880 w 2991485"/>
                <a:gd name="connsiteY272" fmla="*/ 272415 h 379095"/>
                <a:gd name="connsiteX273" fmla="*/ 2447925 w 2991485"/>
                <a:gd name="connsiteY273" fmla="*/ 200660 h 379095"/>
                <a:gd name="connsiteX274" fmla="*/ 2447925 w 2991485"/>
                <a:gd name="connsiteY274" fmla="*/ 196850 h 379095"/>
                <a:gd name="connsiteX275" fmla="*/ 2468880 w 2991485"/>
                <a:gd name="connsiteY275" fmla="*/ 116840 h 379095"/>
                <a:gd name="connsiteX276" fmla="*/ 2527936 w 2991485"/>
                <a:gd name="connsiteY276" fmla="*/ 86360 h 379095"/>
                <a:gd name="connsiteX277" fmla="*/ 2560321 w 2991485"/>
                <a:gd name="connsiteY277" fmla="*/ 93345 h 379095"/>
                <a:gd name="connsiteX278" fmla="*/ 2583815 w 2991485"/>
                <a:gd name="connsiteY278" fmla="*/ 113030 h 379095"/>
                <a:gd name="connsiteX279" fmla="*/ 2583815 w 2991485"/>
                <a:gd name="connsiteY279" fmla="*/ 29210 h 379095"/>
                <a:gd name="connsiteX280" fmla="*/ 2552700 w 2991485"/>
                <a:gd name="connsiteY280" fmla="*/ 24130 h 379095"/>
                <a:gd name="connsiteX281" fmla="*/ 2552700 w 2991485"/>
                <a:gd name="connsiteY281" fmla="*/ 0 h 379095"/>
                <a:gd name="connsiteX282" fmla="*/ 2583815 w 2991485"/>
                <a:gd name="connsiteY282" fmla="*/ 0 h 379095"/>
                <a:gd name="connsiteX283" fmla="*/ 2621280 w 2991485"/>
                <a:gd name="connsiteY283" fmla="*/ 0 h 379095"/>
                <a:gd name="connsiteX284" fmla="*/ 2621280 w 2991485"/>
                <a:gd name="connsiteY284" fmla="*/ 266065 h 379095"/>
                <a:gd name="connsiteX285" fmla="*/ 2652396 w 2991485"/>
                <a:gd name="connsiteY285" fmla="*/ 271145 h 379095"/>
                <a:gd name="connsiteX286" fmla="*/ 2652396 w 2991485"/>
                <a:gd name="connsiteY286" fmla="*/ 295275 h 379095"/>
                <a:gd name="connsiteX287" fmla="*/ 2588896 w 2991485"/>
                <a:gd name="connsiteY287" fmla="*/ 295275 h 379095"/>
                <a:gd name="connsiteX288" fmla="*/ 2585721 w 2991485"/>
                <a:gd name="connsiteY288" fmla="*/ 271780 h 379095"/>
                <a:gd name="connsiteX289" fmla="*/ 2194561 w 2991485"/>
                <a:gd name="connsiteY289" fmla="*/ 272415 h 379095"/>
                <a:gd name="connsiteX290" fmla="*/ 2225675 w 2991485"/>
                <a:gd name="connsiteY290" fmla="*/ 267335 h 379095"/>
                <a:gd name="connsiteX291" fmla="*/ 2225675 w 2991485"/>
                <a:gd name="connsiteY291" fmla="*/ 120650 h 379095"/>
                <a:gd name="connsiteX292" fmla="*/ 2194561 w 2991485"/>
                <a:gd name="connsiteY292" fmla="*/ 115570 h 379095"/>
                <a:gd name="connsiteX293" fmla="*/ 2194561 w 2991485"/>
                <a:gd name="connsiteY293" fmla="*/ 91440 h 379095"/>
                <a:gd name="connsiteX294" fmla="*/ 2258696 w 2991485"/>
                <a:gd name="connsiteY294" fmla="*/ 91440 h 379095"/>
                <a:gd name="connsiteX295" fmla="*/ 2261236 w 2991485"/>
                <a:gd name="connsiteY295" fmla="*/ 121920 h 379095"/>
                <a:gd name="connsiteX296" fmla="*/ 2286636 w 2991485"/>
                <a:gd name="connsiteY296" fmla="*/ 96520 h 379095"/>
                <a:gd name="connsiteX297" fmla="*/ 2321561 w 2991485"/>
                <a:gd name="connsiteY297" fmla="*/ 87630 h 379095"/>
                <a:gd name="connsiteX298" fmla="*/ 2372996 w 2991485"/>
                <a:gd name="connsiteY298" fmla="*/ 107315 h 379095"/>
                <a:gd name="connsiteX299" fmla="*/ 2391411 w 2991485"/>
                <a:gd name="connsiteY299" fmla="*/ 167005 h 379095"/>
                <a:gd name="connsiteX300" fmla="*/ 2391411 w 2991485"/>
                <a:gd name="connsiteY300" fmla="*/ 267335 h 379095"/>
                <a:gd name="connsiteX301" fmla="*/ 2422525 w 2991485"/>
                <a:gd name="connsiteY301" fmla="*/ 272415 h 379095"/>
                <a:gd name="connsiteX302" fmla="*/ 2422525 w 2991485"/>
                <a:gd name="connsiteY302" fmla="*/ 296545 h 379095"/>
                <a:gd name="connsiteX303" fmla="*/ 2323465 w 2991485"/>
                <a:gd name="connsiteY303" fmla="*/ 296545 h 379095"/>
                <a:gd name="connsiteX304" fmla="*/ 2323465 w 2991485"/>
                <a:gd name="connsiteY304" fmla="*/ 272415 h 379095"/>
                <a:gd name="connsiteX305" fmla="*/ 2354580 w 2991485"/>
                <a:gd name="connsiteY305" fmla="*/ 267335 h 379095"/>
                <a:gd name="connsiteX306" fmla="*/ 2354580 w 2991485"/>
                <a:gd name="connsiteY306" fmla="*/ 167640 h 379095"/>
                <a:gd name="connsiteX307" fmla="*/ 2343786 w 2991485"/>
                <a:gd name="connsiteY307" fmla="*/ 128905 h 379095"/>
                <a:gd name="connsiteX308" fmla="*/ 2311400 w 2991485"/>
                <a:gd name="connsiteY308" fmla="*/ 117475 h 379095"/>
                <a:gd name="connsiteX309" fmla="*/ 2282825 w 2991485"/>
                <a:gd name="connsiteY309" fmla="*/ 125095 h 379095"/>
                <a:gd name="connsiteX310" fmla="*/ 2263140 w 2991485"/>
                <a:gd name="connsiteY310" fmla="*/ 146050 h 379095"/>
                <a:gd name="connsiteX311" fmla="*/ 2263140 w 2991485"/>
                <a:gd name="connsiteY311" fmla="*/ 266700 h 379095"/>
                <a:gd name="connsiteX312" fmla="*/ 2294255 w 2991485"/>
                <a:gd name="connsiteY312" fmla="*/ 271780 h 379095"/>
                <a:gd name="connsiteX313" fmla="*/ 2294255 w 2991485"/>
                <a:gd name="connsiteY313" fmla="*/ 295910 h 379095"/>
                <a:gd name="connsiteX314" fmla="*/ 2195196 w 2991485"/>
                <a:gd name="connsiteY314" fmla="*/ 295910 h 379095"/>
                <a:gd name="connsiteX315" fmla="*/ 2195196 w 2991485"/>
                <a:gd name="connsiteY315" fmla="*/ 272415 h 379095"/>
                <a:gd name="connsiteX316" fmla="*/ 2071371 w 2991485"/>
                <a:gd name="connsiteY316" fmla="*/ 44450 h 379095"/>
                <a:gd name="connsiteX317" fmla="*/ 2071371 w 2991485"/>
                <a:gd name="connsiteY317" fmla="*/ 20320 h 379095"/>
                <a:gd name="connsiteX318" fmla="*/ 2170430 w 2991485"/>
                <a:gd name="connsiteY318" fmla="*/ 20320 h 379095"/>
                <a:gd name="connsiteX319" fmla="*/ 2170430 w 2991485"/>
                <a:gd name="connsiteY319" fmla="*/ 44450 h 379095"/>
                <a:gd name="connsiteX320" fmla="*/ 2139315 w 2991485"/>
                <a:gd name="connsiteY320" fmla="*/ 49530 h 379095"/>
                <a:gd name="connsiteX321" fmla="*/ 2139315 w 2991485"/>
                <a:gd name="connsiteY321" fmla="*/ 266700 h 379095"/>
                <a:gd name="connsiteX322" fmla="*/ 2170430 w 2991485"/>
                <a:gd name="connsiteY322" fmla="*/ 271780 h 379095"/>
                <a:gd name="connsiteX323" fmla="*/ 2170430 w 2991485"/>
                <a:gd name="connsiteY323" fmla="*/ 295910 h 379095"/>
                <a:gd name="connsiteX324" fmla="*/ 2071371 w 2991485"/>
                <a:gd name="connsiteY324" fmla="*/ 295910 h 379095"/>
                <a:gd name="connsiteX325" fmla="*/ 2071371 w 2991485"/>
                <a:gd name="connsiteY325" fmla="*/ 272415 h 379095"/>
                <a:gd name="connsiteX326" fmla="*/ 2102486 w 2991485"/>
                <a:gd name="connsiteY326" fmla="*/ 267335 h 379095"/>
                <a:gd name="connsiteX327" fmla="*/ 2102486 w 2991485"/>
                <a:gd name="connsiteY327" fmla="*/ 50165 h 379095"/>
                <a:gd name="connsiteX328" fmla="*/ 2071371 w 2991485"/>
                <a:gd name="connsiteY328" fmla="*/ 44450 h 379095"/>
                <a:gd name="connsiteX329" fmla="*/ 1944371 w 2991485"/>
                <a:gd name="connsiteY329" fmla="*/ 282575 h 379095"/>
                <a:gd name="connsiteX330" fmla="*/ 1934846 w 2991485"/>
                <a:gd name="connsiteY330" fmla="*/ 321310 h 379095"/>
                <a:gd name="connsiteX331" fmla="*/ 1910080 w 2991485"/>
                <a:gd name="connsiteY331" fmla="*/ 354965 h 379095"/>
                <a:gd name="connsiteX332" fmla="*/ 1889125 w 2991485"/>
                <a:gd name="connsiteY332" fmla="*/ 340995 h 379095"/>
                <a:gd name="connsiteX333" fmla="*/ 1902461 w 2991485"/>
                <a:gd name="connsiteY333" fmla="*/ 313055 h 379095"/>
                <a:gd name="connsiteX334" fmla="*/ 1906905 w 2991485"/>
                <a:gd name="connsiteY334" fmla="*/ 283210 h 379095"/>
                <a:gd name="connsiteX335" fmla="*/ 1906905 w 2991485"/>
                <a:gd name="connsiteY335" fmla="*/ 254635 h 379095"/>
                <a:gd name="connsiteX336" fmla="*/ 1944371 w 2991485"/>
                <a:gd name="connsiteY336" fmla="*/ 254635 h 379095"/>
                <a:gd name="connsiteX337" fmla="*/ 1944371 w 2991485"/>
                <a:gd name="connsiteY337" fmla="*/ 282575 h 379095"/>
                <a:gd name="connsiteX338" fmla="*/ 67945 w 2991485"/>
                <a:gd name="connsiteY338" fmla="*/ 137795 h 379095"/>
                <a:gd name="connsiteX339" fmla="*/ 130175 w 2991485"/>
                <a:gd name="connsiteY339" fmla="*/ 137795 h 379095"/>
                <a:gd name="connsiteX340" fmla="*/ 162561 w 2991485"/>
                <a:gd name="connsiteY340" fmla="*/ 125730 h 379095"/>
                <a:gd name="connsiteX341" fmla="*/ 175261 w 2991485"/>
                <a:gd name="connsiteY341" fmla="*/ 93980 h 379095"/>
                <a:gd name="connsiteX342" fmla="*/ 161290 w 2991485"/>
                <a:gd name="connsiteY342" fmla="*/ 60325 h 379095"/>
                <a:gd name="connsiteX343" fmla="*/ 120650 w 2991485"/>
                <a:gd name="connsiteY343" fmla="*/ 49530 h 379095"/>
                <a:gd name="connsiteX344" fmla="*/ 67945 w 2991485"/>
                <a:gd name="connsiteY344" fmla="*/ 49530 h 379095"/>
                <a:gd name="connsiteX345" fmla="*/ 67945 w 2991485"/>
                <a:gd name="connsiteY345" fmla="*/ 137795 h 379095"/>
                <a:gd name="connsiteX346" fmla="*/ 67945 w 2991485"/>
                <a:gd name="connsiteY346" fmla="*/ 167005 h 379095"/>
                <a:gd name="connsiteX347" fmla="*/ 67945 w 2991485"/>
                <a:gd name="connsiteY347" fmla="*/ 267335 h 379095"/>
                <a:gd name="connsiteX348" fmla="*/ 132080 w 2991485"/>
                <a:gd name="connsiteY348" fmla="*/ 267335 h 379095"/>
                <a:gd name="connsiteX349" fmla="*/ 172086 w 2991485"/>
                <a:gd name="connsiteY349" fmla="*/ 254635 h 379095"/>
                <a:gd name="connsiteX350" fmla="*/ 186055 w 2991485"/>
                <a:gd name="connsiteY350" fmla="*/ 219075 h 379095"/>
                <a:gd name="connsiteX351" fmla="*/ 173990 w 2991485"/>
                <a:gd name="connsiteY351" fmla="*/ 180975 h 379095"/>
                <a:gd name="connsiteX352" fmla="*/ 137795 w 2991485"/>
                <a:gd name="connsiteY352" fmla="*/ 167005 h 379095"/>
                <a:gd name="connsiteX353" fmla="*/ 67945 w 2991485"/>
                <a:gd name="connsiteY353" fmla="*/ 167005 h 379095"/>
                <a:gd name="connsiteX354" fmla="*/ 120650 w 2991485"/>
                <a:gd name="connsiteY354" fmla="*/ 20320 h 379095"/>
                <a:gd name="connsiteX355" fmla="*/ 187961 w 2991485"/>
                <a:gd name="connsiteY355" fmla="*/ 38735 h 379095"/>
                <a:gd name="connsiteX356" fmla="*/ 212090 w 2991485"/>
                <a:gd name="connsiteY356" fmla="*/ 94615 h 379095"/>
                <a:gd name="connsiteX357" fmla="*/ 200661 w 2991485"/>
                <a:gd name="connsiteY357" fmla="*/ 127635 h 379095"/>
                <a:gd name="connsiteX358" fmla="*/ 170180 w 2991485"/>
                <a:gd name="connsiteY358" fmla="*/ 149225 h 379095"/>
                <a:gd name="connsiteX359" fmla="*/ 209550 w 2991485"/>
                <a:gd name="connsiteY359" fmla="*/ 173355 h 379095"/>
                <a:gd name="connsiteX360" fmla="*/ 224155 w 2991485"/>
                <a:gd name="connsiteY360" fmla="*/ 217805 h 379095"/>
                <a:gd name="connsiteX361" fmla="*/ 199390 w 2991485"/>
                <a:gd name="connsiteY361" fmla="*/ 275590 h 379095"/>
                <a:gd name="connsiteX362" fmla="*/ 132715 w 2991485"/>
                <a:gd name="connsiteY362" fmla="*/ 295275 h 379095"/>
                <a:gd name="connsiteX363" fmla="*/ 0 w 2991485"/>
                <a:gd name="connsiteY363" fmla="*/ 295275 h 379095"/>
                <a:gd name="connsiteX364" fmla="*/ 0 w 2991485"/>
                <a:gd name="connsiteY364" fmla="*/ 272415 h 379095"/>
                <a:gd name="connsiteX365" fmla="*/ 31115 w 2991485"/>
                <a:gd name="connsiteY365" fmla="*/ 267335 h 379095"/>
                <a:gd name="connsiteX366" fmla="*/ 31115 w 2991485"/>
                <a:gd name="connsiteY366" fmla="*/ 50165 h 379095"/>
                <a:gd name="connsiteX367" fmla="*/ 0 w 2991485"/>
                <a:gd name="connsiteY367" fmla="*/ 45085 h 379095"/>
                <a:gd name="connsiteX368" fmla="*/ 0 w 2991485"/>
                <a:gd name="connsiteY368" fmla="*/ 20955 h 379095"/>
                <a:gd name="connsiteX369" fmla="*/ 31115 w 2991485"/>
                <a:gd name="connsiteY369" fmla="*/ 20955 h 379095"/>
                <a:gd name="connsiteX370" fmla="*/ 120650 w 2991485"/>
                <a:gd name="connsiteY370" fmla="*/ 20955 h 37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</a:cxnLst>
              <a:rect l="l" t="t" r="r" b="b"/>
              <a:pathLst>
                <a:path w="2991485" h="379095">
                  <a:moveTo>
                    <a:pt x="1812290" y="266065"/>
                  </a:moveTo>
                  <a:cubicBezTo>
                    <a:pt x="1805940" y="276860"/>
                    <a:pt x="1797686" y="285750"/>
                    <a:pt x="1787525" y="291465"/>
                  </a:cubicBezTo>
                  <a:cubicBezTo>
                    <a:pt x="1777365" y="297180"/>
                    <a:pt x="1765936" y="300355"/>
                    <a:pt x="1752600" y="300355"/>
                  </a:cubicBezTo>
                  <a:cubicBezTo>
                    <a:pt x="1730375" y="300355"/>
                    <a:pt x="1713230" y="293370"/>
                    <a:pt x="1700530" y="278765"/>
                  </a:cubicBezTo>
                  <a:cubicBezTo>
                    <a:pt x="1687830" y="264795"/>
                    <a:pt x="1681480" y="242570"/>
                    <a:pt x="1681480" y="212090"/>
                  </a:cubicBezTo>
                  <a:lnTo>
                    <a:pt x="1681480" y="120650"/>
                  </a:lnTo>
                  <a:lnTo>
                    <a:pt x="1657986" y="115570"/>
                  </a:lnTo>
                  <a:lnTo>
                    <a:pt x="1657986" y="91440"/>
                  </a:lnTo>
                  <a:lnTo>
                    <a:pt x="1681480" y="91440"/>
                  </a:lnTo>
                  <a:lnTo>
                    <a:pt x="1718946" y="91440"/>
                  </a:lnTo>
                  <a:lnTo>
                    <a:pt x="1718946" y="212725"/>
                  </a:lnTo>
                  <a:cubicBezTo>
                    <a:pt x="1718946" y="234315"/>
                    <a:pt x="1722121" y="249555"/>
                    <a:pt x="1728471" y="257810"/>
                  </a:cubicBezTo>
                  <a:cubicBezTo>
                    <a:pt x="1734821" y="266065"/>
                    <a:pt x="1744980" y="269875"/>
                    <a:pt x="1758315" y="269875"/>
                  </a:cubicBezTo>
                  <a:cubicBezTo>
                    <a:pt x="1771650" y="269875"/>
                    <a:pt x="1782446" y="267335"/>
                    <a:pt x="1791336" y="261620"/>
                  </a:cubicBezTo>
                  <a:cubicBezTo>
                    <a:pt x="1800225" y="256540"/>
                    <a:pt x="1806575" y="248920"/>
                    <a:pt x="1811021" y="238760"/>
                  </a:cubicBezTo>
                  <a:lnTo>
                    <a:pt x="1811021" y="120650"/>
                  </a:lnTo>
                  <a:lnTo>
                    <a:pt x="1783715" y="115570"/>
                  </a:lnTo>
                  <a:lnTo>
                    <a:pt x="1783715" y="91440"/>
                  </a:lnTo>
                  <a:lnTo>
                    <a:pt x="1811021" y="91440"/>
                  </a:lnTo>
                  <a:lnTo>
                    <a:pt x="1848486" y="91440"/>
                  </a:lnTo>
                  <a:lnTo>
                    <a:pt x="1848486" y="267335"/>
                  </a:lnTo>
                  <a:lnTo>
                    <a:pt x="1871980" y="272415"/>
                  </a:lnTo>
                  <a:lnTo>
                    <a:pt x="1871980" y="296545"/>
                  </a:lnTo>
                  <a:lnTo>
                    <a:pt x="1814830" y="296545"/>
                  </a:lnTo>
                  <a:lnTo>
                    <a:pt x="1812290" y="266065"/>
                  </a:lnTo>
                  <a:close/>
                  <a:moveTo>
                    <a:pt x="1505586" y="115570"/>
                  </a:moveTo>
                  <a:lnTo>
                    <a:pt x="1505586" y="91440"/>
                  </a:lnTo>
                  <a:lnTo>
                    <a:pt x="1569721" y="91440"/>
                  </a:lnTo>
                  <a:lnTo>
                    <a:pt x="1573530" y="121285"/>
                  </a:lnTo>
                  <a:cubicBezTo>
                    <a:pt x="1579246" y="111125"/>
                    <a:pt x="1586230" y="102870"/>
                    <a:pt x="1595121" y="96520"/>
                  </a:cubicBezTo>
                  <a:cubicBezTo>
                    <a:pt x="1603375" y="90805"/>
                    <a:pt x="1613536" y="87630"/>
                    <a:pt x="1624330" y="87630"/>
                  </a:cubicBezTo>
                  <a:cubicBezTo>
                    <a:pt x="1627505" y="87630"/>
                    <a:pt x="1630046" y="87630"/>
                    <a:pt x="1633221" y="88265"/>
                  </a:cubicBezTo>
                  <a:cubicBezTo>
                    <a:pt x="1636396" y="88900"/>
                    <a:pt x="1638936" y="88900"/>
                    <a:pt x="1640205" y="89535"/>
                  </a:cubicBezTo>
                  <a:lnTo>
                    <a:pt x="1635125" y="124460"/>
                  </a:lnTo>
                  <a:lnTo>
                    <a:pt x="1614171" y="123190"/>
                  </a:lnTo>
                  <a:cubicBezTo>
                    <a:pt x="1604011" y="123190"/>
                    <a:pt x="1595755" y="125730"/>
                    <a:pt x="1589405" y="130175"/>
                  </a:cubicBezTo>
                  <a:cubicBezTo>
                    <a:pt x="1582421" y="134620"/>
                    <a:pt x="1577340" y="141605"/>
                    <a:pt x="1573530" y="149860"/>
                  </a:cubicBezTo>
                  <a:lnTo>
                    <a:pt x="1573530" y="267335"/>
                  </a:lnTo>
                  <a:lnTo>
                    <a:pt x="1604646" y="272415"/>
                  </a:lnTo>
                  <a:lnTo>
                    <a:pt x="1604646" y="296545"/>
                  </a:lnTo>
                  <a:lnTo>
                    <a:pt x="1505586" y="296545"/>
                  </a:lnTo>
                  <a:lnTo>
                    <a:pt x="1505586" y="272415"/>
                  </a:lnTo>
                  <a:lnTo>
                    <a:pt x="1536700" y="267335"/>
                  </a:lnTo>
                  <a:lnTo>
                    <a:pt x="1536700" y="120650"/>
                  </a:lnTo>
                  <a:lnTo>
                    <a:pt x="1505586" y="115570"/>
                  </a:lnTo>
                  <a:close/>
                  <a:moveTo>
                    <a:pt x="1416686" y="266065"/>
                  </a:moveTo>
                  <a:cubicBezTo>
                    <a:pt x="1410336" y="276860"/>
                    <a:pt x="1402080" y="285750"/>
                    <a:pt x="1391921" y="291465"/>
                  </a:cubicBezTo>
                  <a:cubicBezTo>
                    <a:pt x="1381761" y="297180"/>
                    <a:pt x="1370330" y="300355"/>
                    <a:pt x="1356996" y="300355"/>
                  </a:cubicBezTo>
                  <a:cubicBezTo>
                    <a:pt x="1334771" y="300355"/>
                    <a:pt x="1317625" y="293370"/>
                    <a:pt x="1304925" y="278765"/>
                  </a:cubicBezTo>
                  <a:cubicBezTo>
                    <a:pt x="1292225" y="264795"/>
                    <a:pt x="1285875" y="242570"/>
                    <a:pt x="1285875" y="212090"/>
                  </a:cubicBezTo>
                  <a:lnTo>
                    <a:pt x="1285875" y="120650"/>
                  </a:lnTo>
                  <a:lnTo>
                    <a:pt x="1262380" y="115570"/>
                  </a:lnTo>
                  <a:lnTo>
                    <a:pt x="1262380" y="91440"/>
                  </a:lnTo>
                  <a:lnTo>
                    <a:pt x="1285875" y="91440"/>
                  </a:lnTo>
                  <a:lnTo>
                    <a:pt x="1323340" y="91440"/>
                  </a:lnTo>
                  <a:lnTo>
                    <a:pt x="1323340" y="212725"/>
                  </a:lnTo>
                  <a:cubicBezTo>
                    <a:pt x="1323340" y="234315"/>
                    <a:pt x="1326515" y="249555"/>
                    <a:pt x="1332865" y="257810"/>
                  </a:cubicBezTo>
                  <a:cubicBezTo>
                    <a:pt x="1339215" y="266065"/>
                    <a:pt x="1349375" y="269875"/>
                    <a:pt x="1362711" y="269875"/>
                  </a:cubicBezTo>
                  <a:cubicBezTo>
                    <a:pt x="1376046" y="269875"/>
                    <a:pt x="1386840" y="267335"/>
                    <a:pt x="1395730" y="261620"/>
                  </a:cubicBezTo>
                  <a:cubicBezTo>
                    <a:pt x="1404621" y="256540"/>
                    <a:pt x="1410971" y="248920"/>
                    <a:pt x="1415415" y="238760"/>
                  </a:cubicBezTo>
                  <a:lnTo>
                    <a:pt x="1415415" y="120650"/>
                  </a:lnTo>
                  <a:lnTo>
                    <a:pt x="1388111" y="115570"/>
                  </a:lnTo>
                  <a:lnTo>
                    <a:pt x="1388111" y="91440"/>
                  </a:lnTo>
                  <a:lnTo>
                    <a:pt x="1415415" y="91440"/>
                  </a:lnTo>
                  <a:lnTo>
                    <a:pt x="1452880" y="91440"/>
                  </a:lnTo>
                  <a:lnTo>
                    <a:pt x="1452880" y="267335"/>
                  </a:lnTo>
                  <a:lnTo>
                    <a:pt x="1476375" y="272415"/>
                  </a:lnTo>
                  <a:lnTo>
                    <a:pt x="1476375" y="296545"/>
                  </a:lnTo>
                  <a:lnTo>
                    <a:pt x="1419225" y="296545"/>
                  </a:lnTo>
                  <a:lnTo>
                    <a:pt x="1416686" y="266065"/>
                  </a:lnTo>
                  <a:close/>
                  <a:moveTo>
                    <a:pt x="1142365" y="24765"/>
                  </a:moveTo>
                  <a:lnTo>
                    <a:pt x="1142365" y="635"/>
                  </a:lnTo>
                  <a:lnTo>
                    <a:pt x="1210311" y="635"/>
                  </a:lnTo>
                  <a:lnTo>
                    <a:pt x="1210311" y="266700"/>
                  </a:lnTo>
                  <a:lnTo>
                    <a:pt x="1241425" y="271780"/>
                  </a:lnTo>
                  <a:lnTo>
                    <a:pt x="1241425" y="295910"/>
                  </a:lnTo>
                  <a:lnTo>
                    <a:pt x="1142365" y="295910"/>
                  </a:lnTo>
                  <a:lnTo>
                    <a:pt x="1142365" y="272415"/>
                  </a:lnTo>
                  <a:lnTo>
                    <a:pt x="1173480" y="267335"/>
                  </a:lnTo>
                  <a:lnTo>
                    <a:pt x="1173480" y="30480"/>
                  </a:lnTo>
                  <a:lnTo>
                    <a:pt x="1142365" y="24765"/>
                  </a:lnTo>
                  <a:close/>
                  <a:moveTo>
                    <a:pt x="1007745" y="269240"/>
                  </a:moveTo>
                  <a:cubicBezTo>
                    <a:pt x="1020445" y="269240"/>
                    <a:pt x="1031240" y="266065"/>
                    <a:pt x="1041400" y="260350"/>
                  </a:cubicBezTo>
                  <a:cubicBezTo>
                    <a:pt x="1051561" y="254635"/>
                    <a:pt x="1059180" y="247015"/>
                    <a:pt x="1063625" y="238760"/>
                  </a:cubicBezTo>
                  <a:lnTo>
                    <a:pt x="1063625" y="205105"/>
                  </a:lnTo>
                  <a:lnTo>
                    <a:pt x="1023620" y="205105"/>
                  </a:lnTo>
                  <a:cubicBezTo>
                    <a:pt x="1008380" y="205105"/>
                    <a:pt x="996315" y="208915"/>
                    <a:pt x="987425" y="215900"/>
                  </a:cubicBezTo>
                  <a:cubicBezTo>
                    <a:pt x="978536" y="222885"/>
                    <a:pt x="974090" y="231775"/>
                    <a:pt x="974090" y="241935"/>
                  </a:cubicBezTo>
                  <a:cubicBezTo>
                    <a:pt x="974090" y="250825"/>
                    <a:pt x="976630" y="257810"/>
                    <a:pt x="982345" y="262255"/>
                  </a:cubicBezTo>
                  <a:cubicBezTo>
                    <a:pt x="988061" y="266700"/>
                    <a:pt x="996315" y="269240"/>
                    <a:pt x="1007745" y="269240"/>
                  </a:cubicBezTo>
                  <a:close/>
                  <a:moveTo>
                    <a:pt x="1067436" y="296545"/>
                  </a:moveTo>
                  <a:cubicBezTo>
                    <a:pt x="1066165" y="290830"/>
                    <a:pt x="1065530" y="285750"/>
                    <a:pt x="1064896" y="281305"/>
                  </a:cubicBezTo>
                  <a:cubicBezTo>
                    <a:pt x="1064261" y="276860"/>
                    <a:pt x="1063625" y="272415"/>
                    <a:pt x="1063625" y="267970"/>
                  </a:cubicBezTo>
                  <a:cubicBezTo>
                    <a:pt x="1056640" y="277495"/>
                    <a:pt x="1047115" y="285115"/>
                    <a:pt x="1036320" y="290830"/>
                  </a:cubicBezTo>
                  <a:cubicBezTo>
                    <a:pt x="1025525" y="297180"/>
                    <a:pt x="1014095" y="299720"/>
                    <a:pt x="1002030" y="300355"/>
                  </a:cubicBezTo>
                  <a:cubicBezTo>
                    <a:pt x="980440" y="300355"/>
                    <a:pt x="964565" y="295275"/>
                    <a:pt x="953136" y="284480"/>
                  </a:cubicBezTo>
                  <a:cubicBezTo>
                    <a:pt x="941705" y="274320"/>
                    <a:pt x="936625" y="259715"/>
                    <a:pt x="936625" y="240665"/>
                  </a:cubicBezTo>
                  <a:cubicBezTo>
                    <a:pt x="936625" y="220980"/>
                    <a:pt x="944245" y="206375"/>
                    <a:pt x="960120" y="195580"/>
                  </a:cubicBezTo>
                  <a:cubicBezTo>
                    <a:pt x="975995" y="184785"/>
                    <a:pt x="997586" y="179705"/>
                    <a:pt x="1024890" y="179705"/>
                  </a:cubicBezTo>
                  <a:lnTo>
                    <a:pt x="1063625" y="179705"/>
                  </a:lnTo>
                  <a:lnTo>
                    <a:pt x="1063625" y="155575"/>
                  </a:lnTo>
                  <a:cubicBezTo>
                    <a:pt x="1063625" y="143510"/>
                    <a:pt x="1059815" y="133985"/>
                    <a:pt x="1052196" y="127000"/>
                  </a:cubicBezTo>
                  <a:cubicBezTo>
                    <a:pt x="1044575" y="120015"/>
                    <a:pt x="1033780" y="116840"/>
                    <a:pt x="1020445" y="116840"/>
                  </a:cubicBezTo>
                  <a:cubicBezTo>
                    <a:pt x="1010920" y="116840"/>
                    <a:pt x="1002665" y="118110"/>
                    <a:pt x="995680" y="120650"/>
                  </a:cubicBezTo>
                  <a:cubicBezTo>
                    <a:pt x="988695" y="123190"/>
                    <a:pt x="982980" y="126365"/>
                    <a:pt x="978536" y="130810"/>
                  </a:cubicBezTo>
                  <a:lnTo>
                    <a:pt x="974725" y="152400"/>
                  </a:lnTo>
                  <a:lnTo>
                    <a:pt x="946150" y="152400"/>
                  </a:lnTo>
                  <a:lnTo>
                    <a:pt x="946150" y="112395"/>
                  </a:lnTo>
                  <a:cubicBezTo>
                    <a:pt x="955675" y="104775"/>
                    <a:pt x="967105" y="99060"/>
                    <a:pt x="979805" y="94615"/>
                  </a:cubicBezTo>
                  <a:cubicBezTo>
                    <a:pt x="993140" y="90170"/>
                    <a:pt x="1007745" y="87630"/>
                    <a:pt x="1022986" y="87630"/>
                  </a:cubicBezTo>
                  <a:cubicBezTo>
                    <a:pt x="1046480" y="87630"/>
                    <a:pt x="1064896" y="93345"/>
                    <a:pt x="1079500" y="105410"/>
                  </a:cubicBezTo>
                  <a:cubicBezTo>
                    <a:pt x="1094105" y="117475"/>
                    <a:pt x="1101090" y="133985"/>
                    <a:pt x="1101090" y="156210"/>
                  </a:cubicBezTo>
                  <a:lnTo>
                    <a:pt x="1101090" y="254635"/>
                  </a:lnTo>
                  <a:cubicBezTo>
                    <a:pt x="1101090" y="257175"/>
                    <a:pt x="1101090" y="259715"/>
                    <a:pt x="1101090" y="262255"/>
                  </a:cubicBezTo>
                  <a:cubicBezTo>
                    <a:pt x="1101090" y="264795"/>
                    <a:pt x="1101090" y="267335"/>
                    <a:pt x="1101725" y="269875"/>
                  </a:cubicBezTo>
                  <a:lnTo>
                    <a:pt x="1116965" y="271780"/>
                  </a:lnTo>
                  <a:lnTo>
                    <a:pt x="1116965" y="295910"/>
                  </a:lnTo>
                  <a:lnTo>
                    <a:pt x="1067436" y="295910"/>
                  </a:lnTo>
                  <a:close/>
                  <a:moveTo>
                    <a:pt x="751840" y="201930"/>
                  </a:moveTo>
                  <a:cubicBezTo>
                    <a:pt x="751840" y="222250"/>
                    <a:pt x="756286" y="238760"/>
                    <a:pt x="765175" y="251460"/>
                  </a:cubicBezTo>
                  <a:cubicBezTo>
                    <a:pt x="774065" y="264160"/>
                    <a:pt x="787400" y="270510"/>
                    <a:pt x="805180" y="270510"/>
                  </a:cubicBezTo>
                  <a:cubicBezTo>
                    <a:pt x="816611" y="270510"/>
                    <a:pt x="826136" y="267970"/>
                    <a:pt x="833120" y="262890"/>
                  </a:cubicBezTo>
                  <a:cubicBezTo>
                    <a:pt x="840740" y="257810"/>
                    <a:pt x="847090" y="250825"/>
                    <a:pt x="852170" y="241300"/>
                  </a:cubicBezTo>
                  <a:lnTo>
                    <a:pt x="852170" y="146685"/>
                  </a:lnTo>
                  <a:cubicBezTo>
                    <a:pt x="847090" y="137795"/>
                    <a:pt x="841375" y="130810"/>
                    <a:pt x="833120" y="125730"/>
                  </a:cubicBezTo>
                  <a:cubicBezTo>
                    <a:pt x="825500" y="120650"/>
                    <a:pt x="815975" y="118110"/>
                    <a:pt x="805180" y="118110"/>
                  </a:cubicBezTo>
                  <a:cubicBezTo>
                    <a:pt x="787400" y="118110"/>
                    <a:pt x="774065" y="125730"/>
                    <a:pt x="765175" y="140335"/>
                  </a:cubicBezTo>
                  <a:cubicBezTo>
                    <a:pt x="756286" y="154940"/>
                    <a:pt x="751840" y="174625"/>
                    <a:pt x="751840" y="197485"/>
                  </a:cubicBezTo>
                  <a:lnTo>
                    <a:pt x="751840" y="201930"/>
                  </a:lnTo>
                  <a:close/>
                  <a:moveTo>
                    <a:pt x="714375" y="197485"/>
                  </a:moveTo>
                  <a:cubicBezTo>
                    <a:pt x="714375" y="164465"/>
                    <a:pt x="721361" y="137795"/>
                    <a:pt x="735965" y="117475"/>
                  </a:cubicBezTo>
                  <a:cubicBezTo>
                    <a:pt x="750570" y="97155"/>
                    <a:pt x="770255" y="86995"/>
                    <a:pt x="795655" y="86995"/>
                  </a:cubicBezTo>
                  <a:cubicBezTo>
                    <a:pt x="808355" y="86995"/>
                    <a:pt x="819786" y="89535"/>
                    <a:pt x="829311" y="94615"/>
                  </a:cubicBezTo>
                  <a:cubicBezTo>
                    <a:pt x="838836" y="99695"/>
                    <a:pt x="847090" y="106680"/>
                    <a:pt x="854075" y="116840"/>
                  </a:cubicBezTo>
                  <a:lnTo>
                    <a:pt x="857250" y="90805"/>
                  </a:lnTo>
                  <a:lnTo>
                    <a:pt x="888365" y="90805"/>
                  </a:lnTo>
                  <a:lnTo>
                    <a:pt x="888365" y="293370"/>
                  </a:lnTo>
                  <a:cubicBezTo>
                    <a:pt x="888365" y="320040"/>
                    <a:pt x="880745" y="340995"/>
                    <a:pt x="866140" y="356235"/>
                  </a:cubicBezTo>
                  <a:cubicBezTo>
                    <a:pt x="851536" y="371475"/>
                    <a:pt x="830580" y="379095"/>
                    <a:pt x="803275" y="379095"/>
                  </a:cubicBezTo>
                  <a:cubicBezTo>
                    <a:pt x="793115" y="379095"/>
                    <a:pt x="782955" y="377825"/>
                    <a:pt x="770890" y="375285"/>
                  </a:cubicBezTo>
                  <a:cubicBezTo>
                    <a:pt x="759461" y="372745"/>
                    <a:pt x="749300" y="368935"/>
                    <a:pt x="740411" y="364490"/>
                  </a:cubicBezTo>
                  <a:lnTo>
                    <a:pt x="749936" y="335280"/>
                  </a:lnTo>
                  <a:cubicBezTo>
                    <a:pt x="756920" y="339090"/>
                    <a:pt x="765175" y="341630"/>
                    <a:pt x="774700" y="344170"/>
                  </a:cubicBezTo>
                  <a:cubicBezTo>
                    <a:pt x="784225" y="346710"/>
                    <a:pt x="793115" y="347980"/>
                    <a:pt x="802640" y="347980"/>
                  </a:cubicBezTo>
                  <a:cubicBezTo>
                    <a:pt x="819150" y="347980"/>
                    <a:pt x="831850" y="343535"/>
                    <a:pt x="839470" y="334010"/>
                  </a:cubicBezTo>
                  <a:cubicBezTo>
                    <a:pt x="847090" y="324485"/>
                    <a:pt x="850900" y="311150"/>
                    <a:pt x="850900" y="294005"/>
                  </a:cubicBezTo>
                  <a:lnTo>
                    <a:pt x="850900" y="274320"/>
                  </a:lnTo>
                  <a:cubicBezTo>
                    <a:pt x="843915" y="283210"/>
                    <a:pt x="836295" y="289560"/>
                    <a:pt x="826770" y="294005"/>
                  </a:cubicBezTo>
                  <a:cubicBezTo>
                    <a:pt x="817245" y="298450"/>
                    <a:pt x="806450" y="300355"/>
                    <a:pt x="794386" y="300355"/>
                  </a:cubicBezTo>
                  <a:cubicBezTo>
                    <a:pt x="768986" y="300355"/>
                    <a:pt x="749300" y="291465"/>
                    <a:pt x="735330" y="273050"/>
                  </a:cubicBezTo>
                  <a:cubicBezTo>
                    <a:pt x="720725" y="254635"/>
                    <a:pt x="713740" y="231140"/>
                    <a:pt x="713740" y="201295"/>
                  </a:cubicBezTo>
                  <a:lnTo>
                    <a:pt x="713740" y="197485"/>
                  </a:lnTo>
                  <a:close/>
                  <a:moveTo>
                    <a:pt x="461011" y="272415"/>
                  </a:moveTo>
                  <a:lnTo>
                    <a:pt x="492125" y="267335"/>
                  </a:lnTo>
                  <a:lnTo>
                    <a:pt x="492125" y="120650"/>
                  </a:lnTo>
                  <a:lnTo>
                    <a:pt x="461011" y="115570"/>
                  </a:lnTo>
                  <a:lnTo>
                    <a:pt x="461011" y="91440"/>
                  </a:lnTo>
                  <a:lnTo>
                    <a:pt x="525145" y="91440"/>
                  </a:lnTo>
                  <a:lnTo>
                    <a:pt x="527686" y="121920"/>
                  </a:lnTo>
                  <a:cubicBezTo>
                    <a:pt x="534670" y="111125"/>
                    <a:pt x="542925" y="102870"/>
                    <a:pt x="553086" y="96520"/>
                  </a:cubicBezTo>
                  <a:cubicBezTo>
                    <a:pt x="563245" y="90805"/>
                    <a:pt x="575311" y="87630"/>
                    <a:pt x="588011" y="87630"/>
                  </a:cubicBezTo>
                  <a:cubicBezTo>
                    <a:pt x="610236" y="87630"/>
                    <a:pt x="627380" y="93980"/>
                    <a:pt x="639445" y="107315"/>
                  </a:cubicBezTo>
                  <a:cubicBezTo>
                    <a:pt x="651511" y="120015"/>
                    <a:pt x="657861" y="140335"/>
                    <a:pt x="657861" y="167005"/>
                  </a:cubicBezTo>
                  <a:lnTo>
                    <a:pt x="657861" y="267335"/>
                  </a:lnTo>
                  <a:lnTo>
                    <a:pt x="688975" y="272415"/>
                  </a:lnTo>
                  <a:lnTo>
                    <a:pt x="688975" y="296545"/>
                  </a:lnTo>
                  <a:lnTo>
                    <a:pt x="589915" y="296545"/>
                  </a:lnTo>
                  <a:lnTo>
                    <a:pt x="589915" y="272415"/>
                  </a:lnTo>
                  <a:lnTo>
                    <a:pt x="621030" y="267335"/>
                  </a:lnTo>
                  <a:lnTo>
                    <a:pt x="621030" y="167640"/>
                  </a:lnTo>
                  <a:cubicBezTo>
                    <a:pt x="621030" y="149225"/>
                    <a:pt x="617220" y="136525"/>
                    <a:pt x="610236" y="128905"/>
                  </a:cubicBezTo>
                  <a:cubicBezTo>
                    <a:pt x="603250" y="121285"/>
                    <a:pt x="592455" y="117475"/>
                    <a:pt x="577850" y="117475"/>
                  </a:cubicBezTo>
                  <a:cubicBezTo>
                    <a:pt x="567055" y="117475"/>
                    <a:pt x="557530" y="120015"/>
                    <a:pt x="549275" y="125095"/>
                  </a:cubicBezTo>
                  <a:cubicBezTo>
                    <a:pt x="541020" y="130175"/>
                    <a:pt x="534670" y="137160"/>
                    <a:pt x="529590" y="146050"/>
                  </a:cubicBezTo>
                  <a:lnTo>
                    <a:pt x="529590" y="266700"/>
                  </a:lnTo>
                  <a:lnTo>
                    <a:pt x="560705" y="271780"/>
                  </a:lnTo>
                  <a:lnTo>
                    <a:pt x="560705" y="295910"/>
                  </a:lnTo>
                  <a:lnTo>
                    <a:pt x="461645" y="295910"/>
                  </a:lnTo>
                  <a:lnTo>
                    <a:pt x="461645" y="272415"/>
                  </a:lnTo>
                  <a:close/>
                  <a:moveTo>
                    <a:pt x="345440" y="116840"/>
                  </a:moveTo>
                  <a:cubicBezTo>
                    <a:pt x="332740" y="116840"/>
                    <a:pt x="322580" y="121920"/>
                    <a:pt x="313690" y="132715"/>
                  </a:cubicBezTo>
                  <a:cubicBezTo>
                    <a:pt x="304800" y="143510"/>
                    <a:pt x="299720" y="156210"/>
                    <a:pt x="297180" y="172720"/>
                  </a:cubicBezTo>
                  <a:lnTo>
                    <a:pt x="297815" y="173990"/>
                  </a:lnTo>
                  <a:lnTo>
                    <a:pt x="392430" y="173990"/>
                  </a:lnTo>
                  <a:lnTo>
                    <a:pt x="392430" y="168910"/>
                  </a:lnTo>
                  <a:cubicBezTo>
                    <a:pt x="392430" y="154305"/>
                    <a:pt x="388620" y="142240"/>
                    <a:pt x="380365" y="132080"/>
                  </a:cubicBezTo>
                  <a:cubicBezTo>
                    <a:pt x="372745" y="121920"/>
                    <a:pt x="361315" y="116840"/>
                    <a:pt x="345440" y="116840"/>
                  </a:cubicBezTo>
                  <a:close/>
                  <a:moveTo>
                    <a:pt x="351155" y="300355"/>
                  </a:moveTo>
                  <a:cubicBezTo>
                    <a:pt x="322580" y="300355"/>
                    <a:pt x="299720" y="290830"/>
                    <a:pt x="283211" y="271780"/>
                  </a:cubicBezTo>
                  <a:cubicBezTo>
                    <a:pt x="266065" y="252730"/>
                    <a:pt x="257811" y="227965"/>
                    <a:pt x="257811" y="198120"/>
                  </a:cubicBezTo>
                  <a:lnTo>
                    <a:pt x="257811" y="189865"/>
                  </a:lnTo>
                  <a:cubicBezTo>
                    <a:pt x="257811" y="160655"/>
                    <a:pt x="266700" y="136525"/>
                    <a:pt x="283845" y="116840"/>
                  </a:cubicBezTo>
                  <a:cubicBezTo>
                    <a:pt x="300990" y="97155"/>
                    <a:pt x="321945" y="87630"/>
                    <a:pt x="345440" y="87630"/>
                  </a:cubicBezTo>
                  <a:cubicBezTo>
                    <a:pt x="372745" y="87630"/>
                    <a:pt x="393700" y="95885"/>
                    <a:pt x="408305" y="112395"/>
                  </a:cubicBezTo>
                  <a:cubicBezTo>
                    <a:pt x="422275" y="128905"/>
                    <a:pt x="429895" y="151130"/>
                    <a:pt x="429895" y="179070"/>
                  </a:cubicBezTo>
                  <a:lnTo>
                    <a:pt x="429895" y="202565"/>
                  </a:lnTo>
                  <a:lnTo>
                    <a:pt x="297180" y="202565"/>
                  </a:lnTo>
                  <a:lnTo>
                    <a:pt x="296545" y="203200"/>
                  </a:lnTo>
                  <a:cubicBezTo>
                    <a:pt x="296545" y="222885"/>
                    <a:pt x="301625" y="239395"/>
                    <a:pt x="311786" y="252095"/>
                  </a:cubicBezTo>
                  <a:cubicBezTo>
                    <a:pt x="321311" y="264795"/>
                    <a:pt x="334645" y="271145"/>
                    <a:pt x="352425" y="271145"/>
                  </a:cubicBezTo>
                  <a:cubicBezTo>
                    <a:pt x="365125" y="271145"/>
                    <a:pt x="375920" y="269240"/>
                    <a:pt x="385445" y="266065"/>
                  </a:cubicBezTo>
                  <a:cubicBezTo>
                    <a:pt x="394970" y="262255"/>
                    <a:pt x="403225" y="257175"/>
                    <a:pt x="410211" y="251460"/>
                  </a:cubicBezTo>
                  <a:lnTo>
                    <a:pt x="424815" y="275590"/>
                  </a:lnTo>
                  <a:cubicBezTo>
                    <a:pt x="417195" y="282575"/>
                    <a:pt x="407670" y="288925"/>
                    <a:pt x="395605" y="293370"/>
                  </a:cubicBezTo>
                  <a:cubicBezTo>
                    <a:pt x="382905" y="297815"/>
                    <a:pt x="368300" y="300355"/>
                    <a:pt x="351155" y="300355"/>
                  </a:cubicBezTo>
                  <a:close/>
                  <a:moveTo>
                    <a:pt x="2881630" y="269240"/>
                  </a:moveTo>
                  <a:cubicBezTo>
                    <a:pt x="2894330" y="269240"/>
                    <a:pt x="2905125" y="266065"/>
                    <a:pt x="2915286" y="260350"/>
                  </a:cubicBezTo>
                  <a:cubicBezTo>
                    <a:pt x="2925446" y="254635"/>
                    <a:pt x="2933065" y="247015"/>
                    <a:pt x="2937511" y="238760"/>
                  </a:cubicBezTo>
                  <a:lnTo>
                    <a:pt x="2937511" y="205105"/>
                  </a:lnTo>
                  <a:lnTo>
                    <a:pt x="2897505" y="205105"/>
                  </a:lnTo>
                  <a:cubicBezTo>
                    <a:pt x="2882265" y="205105"/>
                    <a:pt x="2870200" y="208915"/>
                    <a:pt x="2861311" y="215900"/>
                  </a:cubicBezTo>
                  <a:cubicBezTo>
                    <a:pt x="2852421" y="222885"/>
                    <a:pt x="2847975" y="231775"/>
                    <a:pt x="2847975" y="241935"/>
                  </a:cubicBezTo>
                  <a:cubicBezTo>
                    <a:pt x="2847975" y="250825"/>
                    <a:pt x="2850515" y="257810"/>
                    <a:pt x="2856230" y="262255"/>
                  </a:cubicBezTo>
                  <a:cubicBezTo>
                    <a:pt x="2862580" y="266700"/>
                    <a:pt x="2870836" y="269240"/>
                    <a:pt x="2881630" y="269240"/>
                  </a:cubicBezTo>
                  <a:close/>
                  <a:moveTo>
                    <a:pt x="2941955" y="296545"/>
                  </a:moveTo>
                  <a:cubicBezTo>
                    <a:pt x="2940686" y="290830"/>
                    <a:pt x="2940050" y="285750"/>
                    <a:pt x="2939415" y="281305"/>
                  </a:cubicBezTo>
                  <a:cubicBezTo>
                    <a:pt x="2938780" y="276860"/>
                    <a:pt x="2938146" y="272415"/>
                    <a:pt x="2938146" y="267970"/>
                  </a:cubicBezTo>
                  <a:cubicBezTo>
                    <a:pt x="2931161" y="277495"/>
                    <a:pt x="2921636" y="285115"/>
                    <a:pt x="2910840" y="290830"/>
                  </a:cubicBezTo>
                  <a:cubicBezTo>
                    <a:pt x="2900046" y="297180"/>
                    <a:pt x="2888615" y="299720"/>
                    <a:pt x="2876550" y="300355"/>
                  </a:cubicBezTo>
                  <a:cubicBezTo>
                    <a:pt x="2854961" y="300355"/>
                    <a:pt x="2839086" y="295275"/>
                    <a:pt x="2827655" y="284480"/>
                  </a:cubicBezTo>
                  <a:cubicBezTo>
                    <a:pt x="2816225" y="274320"/>
                    <a:pt x="2811146" y="259715"/>
                    <a:pt x="2811146" y="240665"/>
                  </a:cubicBezTo>
                  <a:cubicBezTo>
                    <a:pt x="2811146" y="220980"/>
                    <a:pt x="2818765" y="206375"/>
                    <a:pt x="2834640" y="195580"/>
                  </a:cubicBezTo>
                  <a:cubicBezTo>
                    <a:pt x="2850515" y="184785"/>
                    <a:pt x="2872105" y="179705"/>
                    <a:pt x="2899411" y="179705"/>
                  </a:cubicBezTo>
                  <a:lnTo>
                    <a:pt x="2938146" y="179705"/>
                  </a:lnTo>
                  <a:lnTo>
                    <a:pt x="2938146" y="155575"/>
                  </a:lnTo>
                  <a:cubicBezTo>
                    <a:pt x="2938146" y="143510"/>
                    <a:pt x="2934336" y="133985"/>
                    <a:pt x="2926715" y="127000"/>
                  </a:cubicBezTo>
                  <a:cubicBezTo>
                    <a:pt x="2919096" y="120015"/>
                    <a:pt x="2908300" y="116840"/>
                    <a:pt x="2894965" y="116840"/>
                  </a:cubicBezTo>
                  <a:cubicBezTo>
                    <a:pt x="2885440" y="116840"/>
                    <a:pt x="2877186" y="118110"/>
                    <a:pt x="2870200" y="120650"/>
                  </a:cubicBezTo>
                  <a:cubicBezTo>
                    <a:pt x="2863215" y="123190"/>
                    <a:pt x="2857500" y="126365"/>
                    <a:pt x="2853055" y="130810"/>
                  </a:cubicBezTo>
                  <a:lnTo>
                    <a:pt x="2849246" y="152400"/>
                  </a:lnTo>
                  <a:lnTo>
                    <a:pt x="2820671" y="152400"/>
                  </a:lnTo>
                  <a:lnTo>
                    <a:pt x="2820671" y="112395"/>
                  </a:lnTo>
                  <a:cubicBezTo>
                    <a:pt x="2830196" y="104775"/>
                    <a:pt x="2841625" y="99060"/>
                    <a:pt x="2854325" y="94615"/>
                  </a:cubicBezTo>
                  <a:cubicBezTo>
                    <a:pt x="2867661" y="90170"/>
                    <a:pt x="2882265" y="87630"/>
                    <a:pt x="2897505" y="87630"/>
                  </a:cubicBezTo>
                  <a:cubicBezTo>
                    <a:pt x="2921000" y="87630"/>
                    <a:pt x="2939415" y="93345"/>
                    <a:pt x="2954021" y="105410"/>
                  </a:cubicBezTo>
                  <a:cubicBezTo>
                    <a:pt x="2968625" y="117475"/>
                    <a:pt x="2975611" y="133985"/>
                    <a:pt x="2975611" y="156210"/>
                  </a:cubicBezTo>
                  <a:lnTo>
                    <a:pt x="2975611" y="254635"/>
                  </a:lnTo>
                  <a:cubicBezTo>
                    <a:pt x="2975611" y="257175"/>
                    <a:pt x="2975611" y="259715"/>
                    <a:pt x="2975611" y="262255"/>
                  </a:cubicBezTo>
                  <a:cubicBezTo>
                    <a:pt x="2975611" y="264795"/>
                    <a:pt x="2975611" y="267335"/>
                    <a:pt x="2976246" y="269875"/>
                  </a:cubicBezTo>
                  <a:lnTo>
                    <a:pt x="2991486" y="271780"/>
                  </a:lnTo>
                  <a:lnTo>
                    <a:pt x="2991486" y="295910"/>
                  </a:lnTo>
                  <a:lnTo>
                    <a:pt x="2941955" y="295910"/>
                  </a:lnTo>
                  <a:close/>
                  <a:moveTo>
                    <a:pt x="2748915" y="38735"/>
                  </a:moveTo>
                  <a:lnTo>
                    <a:pt x="2711450" y="38735"/>
                  </a:lnTo>
                  <a:lnTo>
                    <a:pt x="2711450" y="635"/>
                  </a:lnTo>
                  <a:lnTo>
                    <a:pt x="2748915" y="635"/>
                  </a:lnTo>
                  <a:lnTo>
                    <a:pt x="2748915" y="38735"/>
                  </a:lnTo>
                  <a:close/>
                  <a:moveTo>
                    <a:pt x="2680971" y="272415"/>
                  </a:moveTo>
                  <a:lnTo>
                    <a:pt x="2712086" y="267335"/>
                  </a:lnTo>
                  <a:lnTo>
                    <a:pt x="2712086" y="120650"/>
                  </a:lnTo>
                  <a:lnTo>
                    <a:pt x="2680971" y="115570"/>
                  </a:lnTo>
                  <a:lnTo>
                    <a:pt x="2680971" y="91440"/>
                  </a:lnTo>
                  <a:lnTo>
                    <a:pt x="2748915" y="91440"/>
                  </a:lnTo>
                  <a:lnTo>
                    <a:pt x="2748915" y="267335"/>
                  </a:lnTo>
                  <a:lnTo>
                    <a:pt x="2780030" y="272415"/>
                  </a:lnTo>
                  <a:lnTo>
                    <a:pt x="2780030" y="296545"/>
                  </a:lnTo>
                  <a:lnTo>
                    <a:pt x="2680971" y="296545"/>
                  </a:lnTo>
                  <a:lnTo>
                    <a:pt x="2680971" y="272415"/>
                  </a:lnTo>
                  <a:close/>
                  <a:moveTo>
                    <a:pt x="2485390" y="201930"/>
                  </a:moveTo>
                  <a:cubicBezTo>
                    <a:pt x="2485390" y="222250"/>
                    <a:pt x="2489836" y="238760"/>
                    <a:pt x="2498090" y="251460"/>
                  </a:cubicBezTo>
                  <a:cubicBezTo>
                    <a:pt x="2506346" y="264160"/>
                    <a:pt x="2519680" y="270510"/>
                    <a:pt x="2537461" y="270510"/>
                  </a:cubicBezTo>
                  <a:cubicBezTo>
                    <a:pt x="2548255" y="270510"/>
                    <a:pt x="2557780" y="267970"/>
                    <a:pt x="2565400" y="262890"/>
                  </a:cubicBezTo>
                  <a:cubicBezTo>
                    <a:pt x="2573021" y="257810"/>
                    <a:pt x="2579371" y="250825"/>
                    <a:pt x="2584450" y="241300"/>
                  </a:cubicBezTo>
                  <a:lnTo>
                    <a:pt x="2584450" y="146050"/>
                  </a:lnTo>
                  <a:cubicBezTo>
                    <a:pt x="2579371" y="137160"/>
                    <a:pt x="2573655" y="130810"/>
                    <a:pt x="2565400" y="125730"/>
                  </a:cubicBezTo>
                  <a:cubicBezTo>
                    <a:pt x="2557780" y="120650"/>
                    <a:pt x="2548255" y="118110"/>
                    <a:pt x="2537461" y="118110"/>
                  </a:cubicBezTo>
                  <a:cubicBezTo>
                    <a:pt x="2519680" y="118110"/>
                    <a:pt x="2506346" y="125730"/>
                    <a:pt x="2498090" y="140335"/>
                  </a:cubicBezTo>
                  <a:cubicBezTo>
                    <a:pt x="2489836" y="154940"/>
                    <a:pt x="2485390" y="173990"/>
                    <a:pt x="2485390" y="198120"/>
                  </a:cubicBezTo>
                  <a:lnTo>
                    <a:pt x="2485390" y="201930"/>
                  </a:lnTo>
                  <a:close/>
                  <a:moveTo>
                    <a:pt x="2585721" y="271780"/>
                  </a:moveTo>
                  <a:cubicBezTo>
                    <a:pt x="2578736" y="281305"/>
                    <a:pt x="2570480" y="288290"/>
                    <a:pt x="2560955" y="292735"/>
                  </a:cubicBezTo>
                  <a:cubicBezTo>
                    <a:pt x="2551430" y="297815"/>
                    <a:pt x="2540000" y="299720"/>
                    <a:pt x="2527300" y="299720"/>
                  </a:cubicBezTo>
                  <a:cubicBezTo>
                    <a:pt x="2502536" y="299720"/>
                    <a:pt x="2482850" y="290830"/>
                    <a:pt x="2468880" y="272415"/>
                  </a:cubicBezTo>
                  <a:cubicBezTo>
                    <a:pt x="2454911" y="254635"/>
                    <a:pt x="2447925" y="230505"/>
                    <a:pt x="2447925" y="200660"/>
                  </a:cubicBezTo>
                  <a:lnTo>
                    <a:pt x="2447925" y="196850"/>
                  </a:lnTo>
                  <a:cubicBezTo>
                    <a:pt x="2447925" y="163830"/>
                    <a:pt x="2454911" y="137160"/>
                    <a:pt x="2468880" y="116840"/>
                  </a:cubicBezTo>
                  <a:cubicBezTo>
                    <a:pt x="2482850" y="96520"/>
                    <a:pt x="2502536" y="86360"/>
                    <a:pt x="2527936" y="86360"/>
                  </a:cubicBezTo>
                  <a:cubicBezTo>
                    <a:pt x="2540000" y="86360"/>
                    <a:pt x="2550796" y="88900"/>
                    <a:pt x="2560321" y="93345"/>
                  </a:cubicBezTo>
                  <a:cubicBezTo>
                    <a:pt x="2569846" y="97790"/>
                    <a:pt x="2577465" y="104140"/>
                    <a:pt x="2583815" y="113030"/>
                  </a:cubicBezTo>
                  <a:lnTo>
                    <a:pt x="2583815" y="29210"/>
                  </a:lnTo>
                  <a:lnTo>
                    <a:pt x="2552700" y="24130"/>
                  </a:lnTo>
                  <a:lnTo>
                    <a:pt x="2552700" y="0"/>
                  </a:lnTo>
                  <a:lnTo>
                    <a:pt x="2583815" y="0"/>
                  </a:lnTo>
                  <a:lnTo>
                    <a:pt x="2621280" y="0"/>
                  </a:lnTo>
                  <a:lnTo>
                    <a:pt x="2621280" y="266065"/>
                  </a:lnTo>
                  <a:lnTo>
                    <a:pt x="2652396" y="271145"/>
                  </a:lnTo>
                  <a:lnTo>
                    <a:pt x="2652396" y="295275"/>
                  </a:lnTo>
                  <a:lnTo>
                    <a:pt x="2588896" y="295275"/>
                  </a:lnTo>
                  <a:lnTo>
                    <a:pt x="2585721" y="271780"/>
                  </a:lnTo>
                  <a:close/>
                  <a:moveTo>
                    <a:pt x="2194561" y="272415"/>
                  </a:moveTo>
                  <a:lnTo>
                    <a:pt x="2225675" y="267335"/>
                  </a:lnTo>
                  <a:lnTo>
                    <a:pt x="2225675" y="120650"/>
                  </a:lnTo>
                  <a:lnTo>
                    <a:pt x="2194561" y="115570"/>
                  </a:lnTo>
                  <a:lnTo>
                    <a:pt x="2194561" y="91440"/>
                  </a:lnTo>
                  <a:lnTo>
                    <a:pt x="2258696" y="91440"/>
                  </a:lnTo>
                  <a:lnTo>
                    <a:pt x="2261236" y="121920"/>
                  </a:lnTo>
                  <a:cubicBezTo>
                    <a:pt x="2268221" y="111125"/>
                    <a:pt x="2276475" y="102870"/>
                    <a:pt x="2286636" y="96520"/>
                  </a:cubicBezTo>
                  <a:cubicBezTo>
                    <a:pt x="2296796" y="90805"/>
                    <a:pt x="2308861" y="87630"/>
                    <a:pt x="2321561" y="87630"/>
                  </a:cubicBezTo>
                  <a:cubicBezTo>
                    <a:pt x="2343786" y="87630"/>
                    <a:pt x="2360930" y="93980"/>
                    <a:pt x="2372996" y="107315"/>
                  </a:cubicBezTo>
                  <a:cubicBezTo>
                    <a:pt x="2385061" y="120015"/>
                    <a:pt x="2391411" y="140335"/>
                    <a:pt x="2391411" y="167005"/>
                  </a:cubicBezTo>
                  <a:lnTo>
                    <a:pt x="2391411" y="267335"/>
                  </a:lnTo>
                  <a:lnTo>
                    <a:pt x="2422525" y="272415"/>
                  </a:lnTo>
                  <a:lnTo>
                    <a:pt x="2422525" y="296545"/>
                  </a:lnTo>
                  <a:lnTo>
                    <a:pt x="2323465" y="296545"/>
                  </a:lnTo>
                  <a:lnTo>
                    <a:pt x="2323465" y="272415"/>
                  </a:lnTo>
                  <a:lnTo>
                    <a:pt x="2354580" y="267335"/>
                  </a:lnTo>
                  <a:lnTo>
                    <a:pt x="2354580" y="167640"/>
                  </a:lnTo>
                  <a:cubicBezTo>
                    <a:pt x="2354580" y="149225"/>
                    <a:pt x="2350771" y="136525"/>
                    <a:pt x="2343786" y="128905"/>
                  </a:cubicBezTo>
                  <a:cubicBezTo>
                    <a:pt x="2336800" y="121285"/>
                    <a:pt x="2326005" y="117475"/>
                    <a:pt x="2311400" y="117475"/>
                  </a:cubicBezTo>
                  <a:cubicBezTo>
                    <a:pt x="2300605" y="117475"/>
                    <a:pt x="2291080" y="120015"/>
                    <a:pt x="2282825" y="125095"/>
                  </a:cubicBezTo>
                  <a:cubicBezTo>
                    <a:pt x="2274571" y="130175"/>
                    <a:pt x="2268221" y="137160"/>
                    <a:pt x="2263140" y="146050"/>
                  </a:cubicBezTo>
                  <a:lnTo>
                    <a:pt x="2263140" y="266700"/>
                  </a:lnTo>
                  <a:lnTo>
                    <a:pt x="2294255" y="271780"/>
                  </a:lnTo>
                  <a:lnTo>
                    <a:pt x="2294255" y="295910"/>
                  </a:lnTo>
                  <a:lnTo>
                    <a:pt x="2195196" y="295910"/>
                  </a:lnTo>
                  <a:lnTo>
                    <a:pt x="2195196" y="272415"/>
                  </a:lnTo>
                  <a:close/>
                  <a:moveTo>
                    <a:pt x="2071371" y="44450"/>
                  </a:moveTo>
                  <a:lnTo>
                    <a:pt x="2071371" y="20320"/>
                  </a:lnTo>
                  <a:lnTo>
                    <a:pt x="2170430" y="20320"/>
                  </a:lnTo>
                  <a:lnTo>
                    <a:pt x="2170430" y="44450"/>
                  </a:lnTo>
                  <a:lnTo>
                    <a:pt x="2139315" y="49530"/>
                  </a:lnTo>
                  <a:lnTo>
                    <a:pt x="2139315" y="266700"/>
                  </a:lnTo>
                  <a:lnTo>
                    <a:pt x="2170430" y="271780"/>
                  </a:lnTo>
                  <a:lnTo>
                    <a:pt x="2170430" y="295910"/>
                  </a:lnTo>
                  <a:lnTo>
                    <a:pt x="2071371" y="295910"/>
                  </a:lnTo>
                  <a:lnTo>
                    <a:pt x="2071371" y="272415"/>
                  </a:lnTo>
                  <a:lnTo>
                    <a:pt x="2102486" y="267335"/>
                  </a:lnTo>
                  <a:lnTo>
                    <a:pt x="2102486" y="50165"/>
                  </a:lnTo>
                  <a:lnTo>
                    <a:pt x="2071371" y="44450"/>
                  </a:lnTo>
                  <a:close/>
                  <a:moveTo>
                    <a:pt x="1944371" y="282575"/>
                  </a:moveTo>
                  <a:cubicBezTo>
                    <a:pt x="1944371" y="294640"/>
                    <a:pt x="1941196" y="307975"/>
                    <a:pt x="1934846" y="321310"/>
                  </a:cubicBezTo>
                  <a:cubicBezTo>
                    <a:pt x="1928496" y="334645"/>
                    <a:pt x="1920240" y="346075"/>
                    <a:pt x="1910080" y="354965"/>
                  </a:cubicBezTo>
                  <a:lnTo>
                    <a:pt x="1889125" y="340995"/>
                  </a:lnTo>
                  <a:cubicBezTo>
                    <a:pt x="1894840" y="332105"/>
                    <a:pt x="1899286" y="322580"/>
                    <a:pt x="1902461" y="313055"/>
                  </a:cubicBezTo>
                  <a:cubicBezTo>
                    <a:pt x="1905636" y="303530"/>
                    <a:pt x="1906905" y="293370"/>
                    <a:pt x="1906905" y="283210"/>
                  </a:cubicBezTo>
                  <a:lnTo>
                    <a:pt x="1906905" y="254635"/>
                  </a:lnTo>
                  <a:lnTo>
                    <a:pt x="1944371" y="254635"/>
                  </a:lnTo>
                  <a:lnTo>
                    <a:pt x="1944371" y="282575"/>
                  </a:lnTo>
                  <a:close/>
                  <a:moveTo>
                    <a:pt x="67945" y="137795"/>
                  </a:moveTo>
                  <a:lnTo>
                    <a:pt x="130175" y="137795"/>
                  </a:lnTo>
                  <a:cubicBezTo>
                    <a:pt x="143511" y="137160"/>
                    <a:pt x="154305" y="133350"/>
                    <a:pt x="162561" y="125730"/>
                  </a:cubicBezTo>
                  <a:cubicBezTo>
                    <a:pt x="170815" y="118110"/>
                    <a:pt x="175261" y="107950"/>
                    <a:pt x="175261" y="93980"/>
                  </a:cubicBezTo>
                  <a:cubicBezTo>
                    <a:pt x="175261" y="78740"/>
                    <a:pt x="170815" y="67945"/>
                    <a:pt x="161290" y="60325"/>
                  </a:cubicBezTo>
                  <a:cubicBezTo>
                    <a:pt x="151765" y="52705"/>
                    <a:pt x="138430" y="49530"/>
                    <a:pt x="120650" y="49530"/>
                  </a:cubicBezTo>
                  <a:lnTo>
                    <a:pt x="67945" y="49530"/>
                  </a:lnTo>
                  <a:lnTo>
                    <a:pt x="67945" y="137795"/>
                  </a:lnTo>
                  <a:close/>
                  <a:moveTo>
                    <a:pt x="67945" y="167005"/>
                  </a:moveTo>
                  <a:lnTo>
                    <a:pt x="67945" y="267335"/>
                  </a:lnTo>
                  <a:lnTo>
                    <a:pt x="132080" y="267335"/>
                  </a:lnTo>
                  <a:cubicBezTo>
                    <a:pt x="149225" y="267335"/>
                    <a:pt x="162561" y="262890"/>
                    <a:pt x="172086" y="254635"/>
                  </a:cubicBezTo>
                  <a:cubicBezTo>
                    <a:pt x="181611" y="246380"/>
                    <a:pt x="186055" y="234315"/>
                    <a:pt x="186055" y="219075"/>
                  </a:cubicBezTo>
                  <a:cubicBezTo>
                    <a:pt x="186055" y="203200"/>
                    <a:pt x="182245" y="189865"/>
                    <a:pt x="173990" y="180975"/>
                  </a:cubicBezTo>
                  <a:cubicBezTo>
                    <a:pt x="166370" y="171450"/>
                    <a:pt x="154305" y="167005"/>
                    <a:pt x="137795" y="167005"/>
                  </a:cubicBezTo>
                  <a:lnTo>
                    <a:pt x="67945" y="167005"/>
                  </a:lnTo>
                  <a:close/>
                  <a:moveTo>
                    <a:pt x="120650" y="20320"/>
                  </a:moveTo>
                  <a:cubicBezTo>
                    <a:pt x="149225" y="20320"/>
                    <a:pt x="172086" y="26670"/>
                    <a:pt x="187961" y="38735"/>
                  </a:cubicBezTo>
                  <a:cubicBezTo>
                    <a:pt x="204470" y="51435"/>
                    <a:pt x="212090" y="69850"/>
                    <a:pt x="212090" y="94615"/>
                  </a:cubicBezTo>
                  <a:cubicBezTo>
                    <a:pt x="212090" y="106680"/>
                    <a:pt x="208280" y="118110"/>
                    <a:pt x="200661" y="127635"/>
                  </a:cubicBezTo>
                  <a:cubicBezTo>
                    <a:pt x="193040" y="137160"/>
                    <a:pt x="182880" y="144145"/>
                    <a:pt x="170180" y="149225"/>
                  </a:cubicBezTo>
                  <a:cubicBezTo>
                    <a:pt x="186690" y="153035"/>
                    <a:pt x="200025" y="160655"/>
                    <a:pt x="209550" y="173355"/>
                  </a:cubicBezTo>
                  <a:cubicBezTo>
                    <a:pt x="219075" y="186055"/>
                    <a:pt x="224155" y="200660"/>
                    <a:pt x="224155" y="217805"/>
                  </a:cubicBezTo>
                  <a:cubicBezTo>
                    <a:pt x="224155" y="243205"/>
                    <a:pt x="215900" y="262255"/>
                    <a:pt x="199390" y="275590"/>
                  </a:cubicBezTo>
                  <a:cubicBezTo>
                    <a:pt x="182880" y="288925"/>
                    <a:pt x="160655" y="295275"/>
                    <a:pt x="132715" y="295275"/>
                  </a:cubicBezTo>
                  <a:lnTo>
                    <a:pt x="0" y="295275"/>
                  </a:lnTo>
                  <a:lnTo>
                    <a:pt x="0" y="272415"/>
                  </a:lnTo>
                  <a:lnTo>
                    <a:pt x="31115" y="267335"/>
                  </a:lnTo>
                  <a:lnTo>
                    <a:pt x="31115" y="50165"/>
                  </a:lnTo>
                  <a:lnTo>
                    <a:pt x="0" y="45085"/>
                  </a:lnTo>
                  <a:lnTo>
                    <a:pt x="0" y="20955"/>
                  </a:lnTo>
                  <a:lnTo>
                    <a:pt x="31115" y="20955"/>
                  </a:lnTo>
                  <a:lnTo>
                    <a:pt x="120650" y="20955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0" name="Freeform: Shape 5269">
              <a:extLst>
                <a:ext uri="{FF2B5EF4-FFF2-40B4-BE49-F238E27FC236}">
                  <a16:creationId xmlns:a16="http://schemas.microsoft.com/office/drawing/2014/main" id="{2E6443F4-A154-600E-F89A-B5D6A7D47912}"/>
                </a:ext>
              </a:extLst>
            </p:cNvPr>
            <p:cNvSpPr/>
            <p:nvPr/>
          </p:nvSpPr>
          <p:spPr>
            <a:xfrm>
              <a:off x="1355725" y="2265679"/>
              <a:ext cx="705485" cy="617220"/>
            </a:xfrm>
            <a:custGeom>
              <a:avLst/>
              <a:gdLst>
                <a:gd name="connsiteX0" fmla="*/ 0 w 705485"/>
                <a:gd name="connsiteY0" fmla="*/ 308610 h 617220"/>
                <a:gd name="connsiteX1" fmla="*/ 308610 w 705485"/>
                <a:gd name="connsiteY1" fmla="*/ 617220 h 617220"/>
                <a:gd name="connsiteX2" fmla="*/ 705485 w 705485"/>
                <a:gd name="connsiteY2" fmla="*/ 220980 h 617220"/>
                <a:gd name="connsiteX3" fmla="*/ 617220 w 705485"/>
                <a:gd name="connsiteY3" fmla="*/ 132715 h 617220"/>
                <a:gd name="connsiteX4" fmla="*/ 308610 w 705485"/>
                <a:gd name="connsiteY4" fmla="*/ 440690 h 617220"/>
                <a:gd name="connsiteX5" fmla="*/ 176530 w 705485"/>
                <a:gd name="connsiteY5" fmla="*/ 308610 h 617220"/>
                <a:gd name="connsiteX6" fmla="*/ 308610 w 705485"/>
                <a:gd name="connsiteY6" fmla="*/ 176530 h 617220"/>
                <a:gd name="connsiteX7" fmla="*/ 396875 w 705485"/>
                <a:gd name="connsiteY7" fmla="*/ 264795 h 617220"/>
                <a:gd name="connsiteX8" fmla="*/ 484505 w 705485"/>
                <a:gd name="connsiteY8" fmla="*/ 176530 h 617220"/>
                <a:gd name="connsiteX9" fmla="*/ 308610 w 705485"/>
                <a:gd name="connsiteY9" fmla="*/ 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485" h="617220">
                  <a:moveTo>
                    <a:pt x="0" y="308610"/>
                  </a:moveTo>
                  <a:lnTo>
                    <a:pt x="308610" y="617220"/>
                  </a:lnTo>
                  <a:lnTo>
                    <a:pt x="705485" y="220980"/>
                  </a:lnTo>
                  <a:lnTo>
                    <a:pt x="617220" y="132715"/>
                  </a:lnTo>
                  <a:lnTo>
                    <a:pt x="308610" y="440690"/>
                  </a:lnTo>
                  <a:lnTo>
                    <a:pt x="176530" y="308610"/>
                  </a:lnTo>
                  <a:lnTo>
                    <a:pt x="308610" y="176530"/>
                  </a:lnTo>
                  <a:lnTo>
                    <a:pt x="396875" y="264795"/>
                  </a:lnTo>
                  <a:lnTo>
                    <a:pt x="484505" y="176530"/>
                  </a:lnTo>
                  <a:lnTo>
                    <a:pt x="308610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1" name="Freeform: Shape 5270">
              <a:extLst>
                <a:ext uri="{FF2B5EF4-FFF2-40B4-BE49-F238E27FC236}">
                  <a16:creationId xmlns:a16="http://schemas.microsoft.com/office/drawing/2014/main" id="{C1A057EC-EDAF-C06D-2A29-4461C0F33E0C}"/>
                </a:ext>
              </a:extLst>
            </p:cNvPr>
            <p:cNvSpPr/>
            <p:nvPr/>
          </p:nvSpPr>
          <p:spPr>
            <a:xfrm>
              <a:off x="2589529" y="2266314"/>
              <a:ext cx="705485" cy="617220"/>
            </a:xfrm>
            <a:custGeom>
              <a:avLst/>
              <a:gdLst>
                <a:gd name="connsiteX0" fmla="*/ 705485 w 705485"/>
                <a:gd name="connsiteY0" fmla="*/ 308610 h 617220"/>
                <a:gd name="connsiteX1" fmla="*/ 396875 w 705485"/>
                <a:gd name="connsiteY1" fmla="*/ 617220 h 617220"/>
                <a:gd name="connsiteX2" fmla="*/ 220345 w 705485"/>
                <a:gd name="connsiteY2" fmla="*/ 440690 h 617220"/>
                <a:gd name="connsiteX3" fmla="*/ 308610 w 705485"/>
                <a:gd name="connsiteY3" fmla="*/ 352425 h 617220"/>
                <a:gd name="connsiteX4" fmla="*/ 396875 w 705485"/>
                <a:gd name="connsiteY4" fmla="*/ 440690 h 617220"/>
                <a:gd name="connsiteX5" fmla="*/ 528955 w 705485"/>
                <a:gd name="connsiteY5" fmla="*/ 308610 h 617220"/>
                <a:gd name="connsiteX6" fmla="*/ 396875 w 705485"/>
                <a:gd name="connsiteY6" fmla="*/ 176530 h 617220"/>
                <a:gd name="connsiteX7" fmla="*/ 88265 w 705485"/>
                <a:gd name="connsiteY7" fmla="*/ 485140 h 617220"/>
                <a:gd name="connsiteX8" fmla="*/ 0 w 705485"/>
                <a:gd name="connsiteY8" fmla="*/ 396875 h 617220"/>
                <a:gd name="connsiteX9" fmla="*/ 396875 w 705485"/>
                <a:gd name="connsiteY9" fmla="*/ 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485" h="617220">
                  <a:moveTo>
                    <a:pt x="705485" y="308610"/>
                  </a:moveTo>
                  <a:lnTo>
                    <a:pt x="396875" y="617220"/>
                  </a:lnTo>
                  <a:lnTo>
                    <a:pt x="220345" y="440690"/>
                  </a:lnTo>
                  <a:lnTo>
                    <a:pt x="308610" y="352425"/>
                  </a:lnTo>
                  <a:lnTo>
                    <a:pt x="396875" y="440690"/>
                  </a:lnTo>
                  <a:lnTo>
                    <a:pt x="528955" y="308610"/>
                  </a:lnTo>
                  <a:lnTo>
                    <a:pt x="396875" y="176530"/>
                  </a:lnTo>
                  <a:lnTo>
                    <a:pt x="88265" y="485140"/>
                  </a:lnTo>
                  <a:lnTo>
                    <a:pt x="0" y="396875"/>
                  </a:lnTo>
                  <a:lnTo>
                    <a:pt x="396875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2" name="Freeform: Shape 5271">
              <a:extLst>
                <a:ext uri="{FF2B5EF4-FFF2-40B4-BE49-F238E27FC236}">
                  <a16:creationId xmlns:a16="http://schemas.microsoft.com/office/drawing/2014/main" id="{153B62CD-76CD-828A-57C7-DED7CC4D62F4}"/>
                </a:ext>
              </a:extLst>
            </p:cNvPr>
            <p:cNvSpPr/>
            <p:nvPr/>
          </p:nvSpPr>
          <p:spPr>
            <a:xfrm>
              <a:off x="1796414" y="1824989"/>
              <a:ext cx="485139" cy="705485"/>
            </a:xfrm>
            <a:custGeom>
              <a:avLst/>
              <a:gdLst>
                <a:gd name="connsiteX0" fmla="*/ 0 w 485139"/>
                <a:gd name="connsiteY0" fmla="*/ 308610 h 705485"/>
                <a:gd name="connsiteX1" fmla="*/ 308610 w 485139"/>
                <a:gd name="connsiteY1" fmla="*/ 0 h 705485"/>
                <a:gd name="connsiteX2" fmla="*/ 485140 w 485139"/>
                <a:gd name="connsiteY2" fmla="*/ 176530 h 705485"/>
                <a:gd name="connsiteX3" fmla="*/ 396875 w 485139"/>
                <a:gd name="connsiteY3" fmla="*/ 264795 h 705485"/>
                <a:gd name="connsiteX4" fmla="*/ 308610 w 485139"/>
                <a:gd name="connsiteY4" fmla="*/ 176530 h 705485"/>
                <a:gd name="connsiteX5" fmla="*/ 176530 w 485139"/>
                <a:gd name="connsiteY5" fmla="*/ 308610 h 705485"/>
                <a:gd name="connsiteX6" fmla="*/ 485140 w 485139"/>
                <a:gd name="connsiteY6" fmla="*/ 617220 h 705485"/>
                <a:gd name="connsiteX7" fmla="*/ 396875 w 485139"/>
                <a:gd name="connsiteY7" fmla="*/ 705485 h 70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139" h="705485">
                  <a:moveTo>
                    <a:pt x="0" y="308610"/>
                  </a:moveTo>
                  <a:lnTo>
                    <a:pt x="308610" y="0"/>
                  </a:lnTo>
                  <a:lnTo>
                    <a:pt x="485140" y="176530"/>
                  </a:lnTo>
                  <a:lnTo>
                    <a:pt x="396875" y="264795"/>
                  </a:lnTo>
                  <a:lnTo>
                    <a:pt x="308610" y="176530"/>
                  </a:lnTo>
                  <a:lnTo>
                    <a:pt x="176530" y="308610"/>
                  </a:lnTo>
                  <a:lnTo>
                    <a:pt x="485140" y="617220"/>
                  </a:lnTo>
                  <a:lnTo>
                    <a:pt x="396875" y="705485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3" name="Freeform: Shape 5272">
              <a:extLst>
                <a:ext uri="{FF2B5EF4-FFF2-40B4-BE49-F238E27FC236}">
                  <a16:creationId xmlns:a16="http://schemas.microsoft.com/office/drawing/2014/main" id="{DC76AB4F-08B0-BE35-EA3B-E9C957F499EE}"/>
                </a:ext>
              </a:extLst>
            </p:cNvPr>
            <p:cNvSpPr/>
            <p:nvPr/>
          </p:nvSpPr>
          <p:spPr>
            <a:xfrm>
              <a:off x="2369185" y="2618739"/>
              <a:ext cx="485139" cy="704850"/>
            </a:xfrm>
            <a:custGeom>
              <a:avLst/>
              <a:gdLst>
                <a:gd name="connsiteX0" fmla="*/ 485140 w 485139"/>
                <a:gd name="connsiteY0" fmla="*/ 396240 h 704850"/>
                <a:gd name="connsiteX1" fmla="*/ 176530 w 485139"/>
                <a:gd name="connsiteY1" fmla="*/ 704850 h 704850"/>
                <a:gd name="connsiteX2" fmla="*/ 0 w 485139"/>
                <a:gd name="connsiteY2" fmla="*/ 528320 h 704850"/>
                <a:gd name="connsiteX3" fmla="*/ 88265 w 485139"/>
                <a:gd name="connsiteY3" fmla="*/ 440690 h 704850"/>
                <a:gd name="connsiteX4" fmla="*/ 176530 w 485139"/>
                <a:gd name="connsiteY4" fmla="*/ 528320 h 704850"/>
                <a:gd name="connsiteX5" fmla="*/ 308610 w 485139"/>
                <a:gd name="connsiteY5" fmla="*/ 396240 h 704850"/>
                <a:gd name="connsiteX6" fmla="*/ 0 w 485139"/>
                <a:gd name="connsiteY6" fmla="*/ 87630 h 704850"/>
                <a:gd name="connsiteX7" fmla="*/ 88265 w 485139"/>
                <a:gd name="connsiteY7" fmla="*/ 0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139" h="704850">
                  <a:moveTo>
                    <a:pt x="485140" y="396240"/>
                  </a:moveTo>
                  <a:lnTo>
                    <a:pt x="176530" y="704850"/>
                  </a:lnTo>
                  <a:lnTo>
                    <a:pt x="0" y="528320"/>
                  </a:lnTo>
                  <a:lnTo>
                    <a:pt x="88265" y="440690"/>
                  </a:lnTo>
                  <a:lnTo>
                    <a:pt x="176530" y="528320"/>
                  </a:lnTo>
                  <a:lnTo>
                    <a:pt x="308610" y="396240"/>
                  </a:lnTo>
                  <a:lnTo>
                    <a:pt x="0" y="87630"/>
                  </a:lnTo>
                  <a:lnTo>
                    <a:pt x="88265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4" name="Freeform: Shape 5273">
              <a:extLst>
                <a:ext uri="{FF2B5EF4-FFF2-40B4-BE49-F238E27FC236}">
                  <a16:creationId xmlns:a16="http://schemas.microsoft.com/office/drawing/2014/main" id="{EFA7D1B0-F7FE-47CE-50AE-905A84FF12D9}"/>
                </a:ext>
              </a:extLst>
            </p:cNvPr>
            <p:cNvSpPr/>
            <p:nvPr/>
          </p:nvSpPr>
          <p:spPr>
            <a:xfrm>
              <a:off x="2148839" y="1824989"/>
              <a:ext cx="705485" cy="705485"/>
            </a:xfrm>
            <a:custGeom>
              <a:avLst/>
              <a:gdLst>
                <a:gd name="connsiteX0" fmla="*/ 0 w 705485"/>
                <a:gd name="connsiteY0" fmla="*/ 396875 h 705485"/>
                <a:gd name="connsiteX1" fmla="*/ 88265 w 705485"/>
                <a:gd name="connsiteY1" fmla="*/ 485140 h 705485"/>
                <a:gd name="connsiteX2" fmla="*/ 176530 w 705485"/>
                <a:gd name="connsiteY2" fmla="*/ 396875 h 705485"/>
                <a:gd name="connsiteX3" fmla="*/ 485140 w 705485"/>
                <a:gd name="connsiteY3" fmla="*/ 705485 h 705485"/>
                <a:gd name="connsiteX4" fmla="*/ 572770 w 705485"/>
                <a:gd name="connsiteY4" fmla="*/ 617220 h 705485"/>
                <a:gd name="connsiteX5" fmla="*/ 264795 w 705485"/>
                <a:gd name="connsiteY5" fmla="*/ 308610 h 705485"/>
                <a:gd name="connsiteX6" fmla="*/ 396875 w 705485"/>
                <a:gd name="connsiteY6" fmla="*/ 176530 h 705485"/>
                <a:gd name="connsiteX7" fmla="*/ 528955 w 705485"/>
                <a:gd name="connsiteY7" fmla="*/ 308610 h 705485"/>
                <a:gd name="connsiteX8" fmla="*/ 440690 w 705485"/>
                <a:gd name="connsiteY8" fmla="*/ 396875 h 705485"/>
                <a:gd name="connsiteX9" fmla="*/ 528955 w 705485"/>
                <a:gd name="connsiteY9" fmla="*/ 485140 h 705485"/>
                <a:gd name="connsiteX10" fmla="*/ 705485 w 705485"/>
                <a:gd name="connsiteY10" fmla="*/ 308610 h 705485"/>
                <a:gd name="connsiteX11" fmla="*/ 396875 w 705485"/>
                <a:gd name="connsiteY11" fmla="*/ 0 h 70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485" h="705485">
                  <a:moveTo>
                    <a:pt x="0" y="396875"/>
                  </a:moveTo>
                  <a:lnTo>
                    <a:pt x="88265" y="485140"/>
                  </a:lnTo>
                  <a:lnTo>
                    <a:pt x="176530" y="396875"/>
                  </a:lnTo>
                  <a:lnTo>
                    <a:pt x="485140" y="705485"/>
                  </a:lnTo>
                  <a:lnTo>
                    <a:pt x="572770" y="617220"/>
                  </a:lnTo>
                  <a:lnTo>
                    <a:pt x="264795" y="308610"/>
                  </a:lnTo>
                  <a:lnTo>
                    <a:pt x="396875" y="176530"/>
                  </a:lnTo>
                  <a:lnTo>
                    <a:pt x="528955" y="308610"/>
                  </a:lnTo>
                  <a:lnTo>
                    <a:pt x="440690" y="396875"/>
                  </a:lnTo>
                  <a:lnTo>
                    <a:pt x="528955" y="485140"/>
                  </a:lnTo>
                  <a:lnTo>
                    <a:pt x="705485" y="308610"/>
                  </a:lnTo>
                  <a:lnTo>
                    <a:pt x="396875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5" name="Freeform: Shape 5274">
              <a:extLst>
                <a:ext uri="{FF2B5EF4-FFF2-40B4-BE49-F238E27FC236}">
                  <a16:creationId xmlns:a16="http://schemas.microsoft.com/office/drawing/2014/main" id="{205D6918-1EA0-96A5-AFF9-4026AA71707C}"/>
                </a:ext>
              </a:extLst>
            </p:cNvPr>
            <p:cNvSpPr/>
            <p:nvPr/>
          </p:nvSpPr>
          <p:spPr>
            <a:xfrm>
              <a:off x="1796414" y="2618739"/>
              <a:ext cx="705485" cy="704850"/>
            </a:xfrm>
            <a:custGeom>
              <a:avLst/>
              <a:gdLst>
                <a:gd name="connsiteX0" fmla="*/ 528955 w 705485"/>
                <a:gd name="connsiteY0" fmla="*/ 308610 h 704850"/>
                <a:gd name="connsiteX1" fmla="*/ 220345 w 705485"/>
                <a:gd name="connsiteY1" fmla="*/ 0 h 704850"/>
                <a:gd name="connsiteX2" fmla="*/ 132080 w 705485"/>
                <a:gd name="connsiteY2" fmla="*/ 87630 h 704850"/>
                <a:gd name="connsiteX3" fmla="*/ 440690 w 705485"/>
                <a:gd name="connsiteY3" fmla="*/ 396240 h 704850"/>
                <a:gd name="connsiteX4" fmla="*/ 308610 w 705485"/>
                <a:gd name="connsiteY4" fmla="*/ 528320 h 704850"/>
                <a:gd name="connsiteX5" fmla="*/ 176530 w 705485"/>
                <a:gd name="connsiteY5" fmla="*/ 396240 h 704850"/>
                <a:gd name="connsiteX6" fmla="*/ 264160 w 705485"/>
                <a:gd name="connsiteY6" fmla="*/ 308610 h 704850"/>
                <a:gd name="connsiteX7" fmla="*/ 176530 w 705485"/>
                <a:gd name="connsiteY7" fmla="*/ 220345 h 704850"/>
                <a:gd name="connsiteX8" fmla="*/ 0 w 705485"/>
                <a:gd name="connsiteY8" fmla="*/ 396240 h 704850"/>
                <a:gd name="connsiteX9" fmla="*/ 308610 w 705485"/>
                <a:gd name="connsiteY9" fmla="*/ 704850 h 704850"/>
                <a:gd name="connsiteX10" fmla="*/ 705485 w 705485"/>
                <a:gd name="connsiteY10" fmla="*/ 308610 h 704850"/>
                <a:gd name="connsiteX11" fmla="*/ 617220 w 705485"/>
                <a:gd name="connsiteY11" fmla="*/ 220345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5485" h="704850">
                  <a:moveTo>
                    <a:pt x="528955" y="308610"/>
                  </a:moveTo>
                  <a:lnTo>
                    <a:pt x="220345" y="0"/>
                  </a:lnTo>
                  <a:lnTo>
                    <a:pt x="132080" y="87630"/>
                  </a:lnTo>
                  <a:lnTo>
                    <a:pt x="440690" y="396240"/>
                  </a:lnTo>
                  <a:lnTo>
                    <a:pt x="308610" y="528320"/>
                  </a:lnTo>
                  <a:lnTo>
                    <a:pt x="176530" y="396240"/>
                  </a:lnTo>
                  <a:lnTo>
                    <a:pt x="264160" y="308610"/>
                  </a:lnTo>
                  <a:lnTo>
                    <a:pt x="176530" y="220345"/>
                  </a:lnTo>
                  <a:lnTo>
                    <a:pt x="0" y="396240"/>
                  </a:lnTo>
                  <a:lnTo>
                    <a:pt x="308610" y="704850"/>
                  </a:lnTo>
                  <a:lnTo>
                    <a:pt x="705485" y="308610"/>
                  </a:lnTo>
                  <a:lnTo>
                    <a:pt x="617220" y="220345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6" name="Freeform: Shape 5275">
              <a:extLst>
                <a:ext uri="{FF2B5EF4-FFF2-40B4-BE49-F238E27FC236}">
                  <a16:creationId xmlns:a16="http://schemas.microsoft.com/office/drawing/2014/main" id="{8761354B-8D5F-7AB9-1383-56BBD8F6B419}"/>
                </a:ext>
              </a:extLst>
            </p:cNvPr>
            <p:cNvSpPr/>
            <p:nvPr/>
          </p:nvSpPr>
          <p:spPr>
            <a:xfrm>
              <a:off x="2148839" y="2398395"/>
              <a:ext cx="353060" cy="352425"/>
            </a:xfrm>
            <a:custGeom>
              <a:avLst/>
              <a:gdLst>
                <a:gd name="connsiteX0" fmla="*/ 88265 w 353060"/>
                <a:gd name="connsiteY0" fmla="*/ 352425 h 352425"/>
                <a:gd name="connsiteX1" fmla="*/ 0 w 353060"/>
                <a:gd name="connsiteY1" fmla="*/ 264160 h 352425"/>
                <a:gd name="connsiteX2" fmla="*/ 264795 w 353060"/>
                <a:gd name="connsiteY2" fmla="*/ 0 h 352425"/>
                <a:gd name="connsiteX3" fmla="*/ 353060 w 353060"/>
                <a:gd name="connsiteY3" fmla="*/ 8763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060" h="352425">
                  <a:moveTo>
                    <a:pt x="88265" y="352425"/>
                  </a:moveTo>
                  <a:lnTo>
                    <a:pt x="0" y="264160"/>
                  </a:lnTo>
                  <a:lnTo>
                    <a:pt x="264795" y="0"/>
                  </a:lnTo>
                  <a:lnTo>
                    <a:pt x="353060" y="8763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7" name="Freeform: Shape 5276">
              <a:extLst>
                <a:ext uri="{FF2B5EF4-FFF2-40B4-BE49-F238E27FC236}">
                  <a16:creationId xmlns:a16="http://schemas.microsoft.com/office/drawing/2014/main" id="{D16A9A17-E9F7-DA78-4563-344E1793B28D}"/>
                </a:ext>
              </a:extLst>
            </p:cNvPr>
            <p:cNvSpPr/>
            <p:nvPr/>
          </p:nvSpPr>
          <p:spPr>
            <a:xfrm>
              <a:off x="2193289" y="1604644"/>
              <a:ext cx="264160" cy="264794"/>
            </a:xfrm>
            <a:custGeom>
              <a:avLst/>
              <a:gdLst>
                <a:gd name="connsiteX0" fmla="*/ 0 w 264160"/>
                <a:gd name="connsiteY0" fmla="*/ 132715 h 264794"/>
                <a:gd name="connsiteX1" fmla="*/ 132080 w 264160"/>
                <a:gd name="connsiteY1" fmla="*/ 264795 h 264794"/>
                <a:gd name="connsiteX2" fmla="*/ 264160 w 264160"/>
                <a:gd name="connsiteY2" fmla="*/ 132715 h 264794"/>
                <a:gd name="connsiteX3" fmla="*/ 132080 w 264160"/>
                <a:gd name="connsiteY3" fmla="*/ 0 h 26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794">
                  <a:moveTo>
                    <a:pt x="0" y="132715"/>
                  </a:moveTo>
                  <a:lnTo>
                    <a:pt x="132080" y="264795"/>
                  </a:lnTo>
                  <a:lnTo>
                    <a:pt x="264160" y="132715"/>
                  </a:lnTo>
                  <a:lnTo>
                    <a:pt x="132080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8" name="Freeform: Shape 5277">
              <a:extLst>
                <a:ext uri="{FF2B5EF4-FFF2-40B4-BE49-F238E27FC236}">
                  <a16:creationId xmlns:a16="http://schemas.microsoft.com/office/drawing/2014/main" id="{70E569FE-A812-2C94-E32C-CD4CDC6EE1FE}"/>
                </a:ext>
              </a:extLst>
            </p:cNvPr>
            <p:cNvSpPr/>
            <p:nvPr/>
          </p:nvSpPr>
          <p:spPr>
            <a:xfrm>
              <a:off x="2193289" y="3279775"/>
              <a:ext cx="264160" cy="264159"/>
            </a:xfrm>
            <a:custGeom>
              <a:avLst/>
              <a:gdLst>
                <a:gd name="connsiteX0" fmla="*/ 0 w 264160"/>
                <a:gd name="connsiteY0" fmla="*/ 132080 h 264159"/>
                <a:gd name="connsiteX1" fmla="*/ 132080 w 264160"/>
                <a:gd name="connsiteY1" fmla="*/ 264160 h 264159"/>
                <a:gd name="connsiteX2" fmla="*/ 264160 w 264160"/>
                <a:gd name="connsiteY2" fmla="*/ 132080 h 264159"/>
                <a:gd name="connsiteX3" fmla="*/ 132080 w 264160"/>
                <a:gd name="connsiteY3" fmla="*/ 0 h 26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159">
                  <a:moveTo>
                    <a:pt x="0" y="132080"/>
                  </a:moveTo>
                  <a:lnTo>
                    <a:pt x="132080" y="264160"/>
                  </a:lnTo>
                  <a:lnTo>
                    <a:pt x="264160" y="132080"/>
                  </a:lnTo>
                  <a:lnTo>
                    <a:pt x="132080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9" name="Freeform: Shape 5278">
              <a:extLst>
                <a:ext uri="{FF2B5EF4-FFF2-40B4-BE49-F238E27FC236}">
                  <a16:creationId xmlns:a16="http://schemas.microsoft.com/office/drawing/2014/main" id="{F8C48B20-063B-322A-F008-4B52EC92052E}"/>
                </a:ext>
              </a:extLst>
            </p:cNvPr>
            <p:cNvSpPr/>
            <p:nvPr/>
          </p:nvSpPr>
          <p:spPr>
            <a:xfrm>
              <a:off x="3973195" y="1605280"/>
              <a:ext cx="868679" cy="956309"/>
            </a:xfrm>
            <a:custGeom>
              <a:avLst/>
              <a:gdLst>
                <a:gd name="connsiteX0" fmla="*/ 532765 w 868679"/>
                <a:gd name="connsiteY0" fmla="*/ 416560 h 956309"/>
                <a:gd name="connsiteX1" fmla="*/ 592455 w 868679"/>
                <a:gd name="connsiteY1" fmla="*/ 405765 h 956309"/>
                <a:gd name="connsiteX2" fmla="*/ 610235 w 868679"/>
                <a:gd name="connsiteY2" fmla="*/ 274320 h 956309"/>
                <a:gd name="connsiteX3" fmla="*/ 592455 w 868679"/>
                <a:gd name="connsiteY3" fmla="*/ 140335 h 956309"/>
                <a:gd name="connsiteX4" fmla="*/ 532765 w 868679"/>
                <a:gd name="connsiteY4" fmla="*/ 129540 h 956309"/>
                <a:gd name="connsiteX5" fmla="*/ 274320 w 868679"/>
                <a:gd name="connsiteY5" fmla="*/ 129540 h 956309"/>
                <a:gd name="connsiteX6" fmla="*/ 274320 w 868679"/>
                <a:gd name="connsiteY6" fmla="*/ 416560 h 956309"/>
                <a:gd name="connsiteX7" fmla="*/ 532765 w 868679"/>
                <a:gd name="connsiteY7" fmla="*/ 416560 h 956309"/>
                <a:gd name="connsiteX8" fmla="*/ 759460 w 868679"/>
                <a:gd name="connsiteY8" fmla="*/ 824230 h 956309"/>
                <a:gd name="connsiteX9" fmla="*/ 868680 w 868679"/>
                <a:gd name="connsiteY9" fmla="*/ 824230 h 956309"/>
                <a:gd name="connsiteX10" fmla="*/ 868680 w 868679"/>
                <a:gd name="connsiteY10" fmla="*/ 956310 h 956309"/>
                <a:gd name="connsiteX11" fmla="*/ 730250 w 868679"/>
                <a:gd name="connsiteY11" fmla="*/ 956310 h 956309"/>
                <a:gd name="connsiteX12" fmla="*/ 636270 w 868679"/>
                <a:gd name="connsiteY12" fmla="*/ 930275 h 956309"/>
                <a:gd name="connsiteX13" fmla="*/ 599440 w 868679"/>
                <a:gd name="connsiteY13" fmla="*/ 683895 h 956309"/>
                <a:gd name="connsiteX14" fmla="*/ 569595 w 868679"/>
                <a:gd name="connsiteY14" fmla="*/ 565150 h 956309"/>
                <a:gd name="connsiteX15" fmla="*/ 476885 w 868679"/>
                <a:gd name="connsiteY15" fmla="*/ 539115 h 956309"/>
                <a:gd name="connsiteX16" fmla="*/ 274320 w 868679"/>
                <a:gd name="connsiteY16" fmla="*/ 539115 h 956309"/>
                <a:gd name="connsiteX17" fmla="*/ 274320 w 868679"/>
                <a:gd name="connsiteY17" fmla="*/ 826770 h 956309"/>
                <a:gd name="connsiteX18" fmla="*/ 405765 w 868679"/>
                <a:gd name="connsiteY18" fmla="*/ 826770 h 956309"/>
                <a:gd name="connsiteX19" fmla="*/ 405765 w 868679"/>
                <a:gd name="connsiteY19" fmla="*/ 956310 h 956309"/>
                <a:gd name="connsiteX20" fmla="*/ 0 w 868679"/>
                <a:gd name="connsiteY20" fmla="*/ 956310 h 956309"/>
                <a:gd name="connsiteX21" fmla="*/ 0 w 868679"/>
                <a:gd name="connsiteY21" fmla="*/ 826770 h 956309"/>
                <a:gd name="connsiteX22" fmla="*/ 128270 w 868679"/>
                <a:gd name="connsiteY22" fmla="*/ 826770 h 956309"/>
                <a:gd name="connsiteX23" fmla="*/ 128270 w 868679"/>
                <a:gd name="connsiteY23" fmla="*/ 129540 h 956309"/>
                <a:gd name="connsiteX24" fmla="*/ 0 w 868679"/>
                <a:gd name="connsiteY24" fmla="*/ 129540 h 956309"/>
                <a:gd name="connsiteX25" fmla="*/ 0 w 868679"/>
                <a:gd name="connsiteY25" fmla="*/ 0 h 956309"/>
                <a:gd name="connsiteX26" fmla="*/ 580390 w 868679"/>
                <a:gd name="connsiteY26" fmla="*/ 0 h 956309"/>
                <a:gd name="connsiteX27" fmla="*/ 714375 w 868679"/>
                <a:gd name="connsiteY27" fmla="*/ 39370 h 956309"/>
                <a:gd name="connsiteX28" fmla="*/ 766445 w 868679"/>
                <a:gd name="connsiteY28" fmla="*/ 266700 h 956309"/>
                <a:gd name="connsiteX29" fmla="*/ 617220 w 868679"/>
                <a:gd name="connsiteY29" fmla="*/ 483870 h 956309"/>
                <a:gd name="connsiteX30" fmla="*/ 617220 w 868679"/>
                <a:gd name="connsiteY30" fmla="*/ 486410 h 956309"/>
                <a:gd name="connsiteX31" fmla="*/ 752475 w 868679"/>
                <a:gd name="connsiteY31" fmla="*/ 683260 h 956309"/>
                <a:gd name="connsiteX32" fmla="*/ 759460 w 868679"/>
                <a:gd name="connsiteY32" fmla="*/ 824230 h 95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68679" h="956309">
                  <a:moveTo>
                    <a:pt x="532765" y="416560"/>
                  </a:moveTo>
                  <a:cubicBezTo>
                    <a:pt x="572135" y="416560"/>
                    <a:pt x="585470" y="412115"/>
                    <a:pt x="592455" y="405765"/>
                  </a:cubicBezTo>
                  <a:cubicBezTo>
                    <a:pt x="605155" y="393065"/>
                    <a:pt x="610235" y="372745"/>
                    <a:pt x="610235" y="274320"/>
                  </a:cubicBezTo>
                  <a:cubicBezTo>
                    <a:pt x="610235" y="175895"/>
                    <a:pt x="605155" y="153035"/>
                    <a:pt x="592455" y="140335"/>
                  </a:cubicBezTo>
                  <a:cubicBezTo>
                    <a:pt x="586105" y="133350"/>
                    <a:pt x="572135" y="129540"/>
                    <a:pt x="532765" y="129540"/>
                  </a:cubicBezTo>
                  <a:lnTo>
                    <a:pt x="274320" y="129540"/>
                  </a:lnTo>
                  <a:lnTo>
                    <a:pt x="274320" y="416560"/>
                  </a:lnTo>
                  <a:lnTo>
                    <a:pt x="532765" y="416560"/>
                  </a:lnTo>
                  <a:close/>
                  <a:moveTo>
                    <a:pt x="759460" y="824230"/>
                  </a:moveTo>
                  <a:lnTo>
                    <a:pt x="868680" y="824230"/>
                  </a:lnTo>
                  <a:lnTo>
                    <a:pt x="868680" y="956310"/>
                  </a:lnTo>
                  <a:lnTo>
                    <a:pt x="730250" y="956310"/>
                  </a:lnTo>
                  <a:cubicBezTo>
                    <a:pt x="673100" y="956310"/>
                    <a:pt x="652780" y="946785"/>
                    <a:pt x="636270" y="930275"/>
                  </a:cubicBezTo>
                  <a:cubicBezTo>
                    <a:pt x="615950" y="909955"/>
                    <a:pt x="605155" y="872490"/>
                    <a:pt x="599440" y="683895"/>
                  </a:cubicBezTo>
                  <a:cubicBezTo>
                    <a:pt x="596900" y="607060"/>
                    <a:pt x="587375" y="582295"/>
                    <a:pt x="569595" y="565150"/>
                  </a:cubicBezTo>
                  <a:cubicBezTo>
                    <a:pt x="547370" y="543560"/>
                    <a:pt x="524510" y="539115"/>
                    <a:pt x="476885" y="539115"/>
                  </a:cubicBezTo>
                  <a:lnTo>
                    <a:pt x="274320" y="539115"/>
                  </a:lnTo>
                  <a:lnTo>
                    <a:pt x="274320" y="826770"/>
                  </a:lnTo>
                  <a:lnTo>
                    <a:pt x="405765" y="826770"/>
                  </a:lnTo>
                  <a:lnTo>
                    <a:pt x="405765" y="956310"/>
                  </a:lnTo>
                  <a:lnTo>
                    <a:pt x="0" y="956310"/>
                  </a:lnTo>
                  <a:lnTo>
                    <a:pt x="0" y="826770"/>
                  </a:lnTo>
                  <a:lnTo>
                    <a:pt x="128270" y="826770"/>
                  </a:lnTo>
                  <a:lnTo>
                    <a:pt x="128270" y="129540"/>
                  </a:lnTo>
                  <a:lnTo>
                    <a:pt x="0" y="129540"/>
                  </a:lnTo>
                  <a:lnTo>
                    <a:pt x="0" y="0"/>
                  </a:lnTo>
                  <a:lnTo>
                    <a:pt x="580390" y="0"/>
                  </a:lnTo>
                  <a:cubicBezTo>
                    <a:pt x="643255" y="0"/>
                    <a:pt x="685800" y="10795"/>
                    <a:pt x="714375" y="39370"/>
                  </a:cubicBezTo>
                  <a:cubicBezTo>
                    <a:pt x="751205" y="76200"/>
                    <a:pt x="766445" y="122555"/>
                    <a:pt x="766445" y="266700"/>
                  </a:cubicBezTo>
                  <a:cubicBezTo>
                    <a:pt x="766445" y="434975"/>
                    <a:pt x="726440" y="468630"/>
                    <a:pt x="617220" y="483870"/>
                  </a:cubicBezTo>
                  <a:lnTo>
                    <a:pt x="617220" y="486410"/>
                  </a:lnTo>
                  <a:cubicBezTo>
                    <a:pt x="718185" y="506095"/>
                    <a:pt x="746760" y="544195"/>
                    <a:pt x="752475" y="683260"/>
                  </a:cubicBezTo>
                  <a:cubicBezTo>
                    <a:pt x="753745" y="725170"/>
                    <a:pt x="756920" y="781685"/>
                    <a:pt x="759460" y="824230"/>
                  </a:cubicBez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0" name="Freeform: Shape 5279">
              <a:extLst>
                <a:ext uri="{FF2B5EF4-FFF2-40B4-BE49-F238E27FC236}">
                  <a16:creationId xmlns:a16="http://schemas.microsoft.com/office/drawing/2014/main" id="{1119BF36-BBB9-06AC-7B74-6CC3DE0D1882}"/>
                </a:ext>
              </a:extLst>
            </p:cNvPr>
            <p:cNvSpPr/>
            <p:nvPr/>
          </p:nvSpPr>
          <p:spPr>
            <a:xfrm>
              <a:off x="4950459" y="1605280"/>
              <a:ext cx="759460" cy="956309"/>
            </a:xfrm>
            <a:custGeom>
              <a:avLst/>
              <a:gdLst>
                <a:gd name="connsiteX0" fmla="*/ 0 w 759460"/>
                <a:gd name="connsiteY0" fmla="*/ 0 h 956309"/>
                <a:gd name="connsiteX1" fmla="*/ 0 w 759460"/>
                <a:gd name="connsiteY1" fmla="*/ 129540 h 956309"/>
                <a:gd name="connsiteX2" fmla="*/ 127635 w 759460"/>
                <a:gd name="connsiteY2" fmla="*/ 129540 h 956309"/>
                <a:gd name="connsiteX3" fmla="*/ 127635 w 759460"/>
                <a:gd name="connsiteY3" fmla="*/ 826770 h 956309"/>
                <a:gd name="connsiteX4" fmla="*/ 0 w 759460"/>
                <a:gd name="connsiteY4" fmla="*/ 826770 h 956309"/>
                <a:gd name="connsiteX5" fmla="*/ 0 w 759460"/>
                <a:gd name="connsiteY5" fmla="*/ 956310 h 956309"/>
                <a:gd name="connsiteX6" fmla="*/ 759460 w 759460"/>
                <a:gd name="connsiteY6" fmla="*/ 956310 h 956309"/>
                <a:gd name="connsiteX7" fmla="*/ 759460 w 759460"/>
                <a:gd name="connsiteY7" fmla="*/ 647700 h 956309"/>
                <a:gd name="connsiteX8" fmla="*/ 615950 w 759460"/>
                <a:gd name="connsiteY8" fmla="*/ 647700 h 956309"/>
                <a:gd name="connsiteX9" fmla="*/ 615950 w 759460"/>
                <a:gd name="connsiteY9" fmla="*/ 826770 h 956309"/>
                <a:gd name="connsiteX10" fmla="*/ 274320 w 759460"/>
                <a:gd name="connsiteY10" fmla="*/ 826770 h 956309"/>
                <a:gd name="connsiteX11" fmla="*/ 274320 w 759460"/>
                <a:gd name="connsiteY11" fmla="*/ 523240 h 956309"/>
                <a:gd name="connsiteX12" fmla="*/ 531495 w 759460"/>
                <a:gd name="connsiteY12" fmla="*/ 523240 h 956309"/>
                <a:gd name="connsiteX13" fmla="*/ 531495 w 759460"/>
                <a:gd name="connsiteY13" fmla="*/ 397510 h 956309"/>
                <a:gd name="connsiteX14" fmla="*/ 274320 w 759460"/>
                <a:gd name="connsiteY14" fmla="*/ 397510 h 956309"/>
                <a:gd name="connsiteX15" fmla="*/ 274320 w 759460"/>
                <a:gd name="connsiteY15" fmla="*/ 129540 h 956309"/>
                <a:gd name="connsiteX16" fmla="*/ 605155 w 759460"/>
                <a:gd name="connsiteY16" fmla="*/ 129540 h 956309"/>
                <a:gd name="connsiteX17" fmla="*/ 605155 w 759460"/>
                <a:gd name="connsiteY17" fmla="*/ 288290 h 956309"/>
                <a:gd name="connsiteX18" fmla="*/ 748665 w 759460"/>
                <a:gd name="connsiteY18" fmla="*/ 288290 h 956309"/>
                <a:gd name="connsiteX19" fmla="*/ 748665 w 759460"/>
                <a:gd name="connsiteY19" fmla="*/ 0 h 95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9460" h="956309">
                  <a:moveTo>
                    <a:pt x="0" y="0"/>
                  </a:moveTo>
                  <a:lnTo>
                    <a:pt x="0" y="129540"/>
                  </a:lnTo>
                  <a:lnTo>
                    <a:pt x="127635" y="129540"/>
                  </a:lnTo>
                  <a:lnTo>
                    <a:pt x="127635" y="826770"/>
                  </a:lnTo>
                  <a:lnTo>
                    <a:pt x="0" y="826770"/>
                  </a:lnTo>
                  <a:lnTo>
                    <a:pt x="0" y="956310"/>
                  </a:lnTo>
                  <a:lnTo>
                    <a:pt x="759460" y="956310"/>
                  </a:lnTo>
                  <a:lnTo>
                    <a:pt x="759460" y="647700"/>
                  </a:lnTo>
                  <a:lnTo>
                    <a:pt x="615950" y="647700"/>
                  </a:lnTo>
                  <a:lnTo>
                    <a:pt x="615950" y="826770"/>
                  </a:lnTo>
                  <a:lnTo>
                    <a:pt x="274320" y="826770"/>
                  </a:lnTo>
                  <a:lnTo>
                    <a:pt x="274320" y="523240"/>
                  </a:lnTo>
                  <a:lnTo>
                    <a:pt x="531495" y="523240"/>
                  </a:lnTo>
                  <a:lnTo>
                    <a:pt x="531495" y="397510"/>
                  </a:lnTo>
                  <a:lnTo>
                    <a:pt x="274320" y="397510"/>
                  </a:lnTo>
                  <a:lnTo>
                    <a:pt x="274320" y="129540"/>
                  </a:lnTo>
                  <a:lnTo>
                    <a:pt x="605155" y="129540"/>
                  </a:lnTo>
                  <a:lnTo>
                    <a:pt x="605155" y="288290"/>
                  </a:lnTo>
                  <a:lnTo>
                    <a:pt x="748665" y="288290"/>
                  </a:lnTo>
                  <a:lnTo>
                    <a:pt x="748665" y="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1" name="Freeform: Shape 5280">
              <a:extLst>
                <a:ext uri="{FF2B5EF4-FFF2-40B4-BE49-F238E27FC236}">
                  <a16:creationId xmlns:a16="http://schemas.microsoft.com/office/drawing/2014/main" id="{6C39130D-AAFC-C94C-3973-8C30DEF10FF9}"/>
                </a:ext>
              </a:extLst>
            </p:cNvPr>
            <p:cNvSpPr/>
            <p:nvPr/>
          </p:nvSpPr>
          <p:spPr>
            <a:xfrm>
              <a:off x="5808345" y="1605280"/>
              <a:ext cx="942974" cy="960755"/>
            </a:xfrm>
            <a:custGeom>
              <a:avLst/>
              <a:gdLst>
                <a:gd name="connsiteX0" fmla="*/ 0 w 942974"/>
                <a:gd name="connsiteY0" fmla="*/ 129540 h 960755"/>
                <a:gd name="connsiteX1" fmla="*/ 0 w 942974"/>
                <a:gd name="connsiteY1" fmla="*/ 0 h 960755"/>
                <a:gd name="connsiteX2" fmla="*/ 398145 w 942974"/>
                <a:gd name="connsiteY2" fmla="*/ 0 h 960755"/>
                <a:gd name="connsiteX3" fmla="*/ 398145 w 942974"/>
                <a:gd name="connsiteY3" fmla="*/ 129540 h 960755"/>
                <a:gd name="connsiteX4" fmla="*/ 268605 w 942974"/>
                <a:gd name="connsiteY4" fmla="*/ 129540 h 960755"/>
                <a:gd name="connsiteX5" fmla="*/ 467995 w 942974"/>
                <a:gd name="connsiteY5" fmla="*/ 814705 h 960755"/>
                <a:gd name="connsiteX6" fmla="*/ 488315 w 942974"/>
                <a:gd name="connsiteY6" fmla="*/ 814705 h 960755"/>
                <a:gd name="connsiteX7" fmla="*/ 689610 w 942974"/>
                <a:gd name="connsiteY7" fmla="*/ 129540 h 960755"/>
                <a:gd name="connsiteX8" fmla="*/ 560070 w 942974"/>
                <a:gd name="connsiteY8" fmla="*/ 129540 h 960755"/>
                <a:gd name="connsiteX9" fmla="*/ 560070 w 942974"/>
                <a:gd name="connsiteY9" fmla="*/ 0 h 960755"/>
                <a:gd name="connsiteX10" fmla="*/ 942975 w 942974"/>
                <a:gd name="connsiteY10" fmla="*/ 0 h 960755"/>
                <a:gd name="connsiteX11" fmla="*/ 942975 w 942974"/>
                <a:gd name="connsiteY11" fmla="*/ 129540 h 960755"/>
                <a:gd name="connsiteX12" fmla="*/ 838200 w 942974"/>
                <a:gd name="connsiteY12" fmla="*/ 129540 h 960755"/>
                <a:gd name="connsiteX13" fmla="*/ 591820 w 942974"/>
                <a:gd name="connsiteY13" fmla="*/ 914400 h 960755"/>
                <a:gd name="connsiteX14" fmla="*/ 526415 w 942974"/>
                <a:gd name="connsiteY14" fmla="*/ 960755 h 960755"/>
                <a:gd name="connsiteX15" fmla="*/ 418465 w 942974"/>
                <a:gd name="connsiteY15" fmla="*/ 960755 h 960755"/>
                <a:gd name="connsiteX16" fmla="*/ 352425 w 942974"/>
                <a:gd name="connsiteY16" fmla="*/ 914400 h 960755"/>
                <a:gd name="connsiteX17" fmla="*/ 106680 w 942974"/>
                <a:gd name="connsiteY17" fmla="*/ 129540 h 960755"/>
                <a:gd name="connsiteX18" fmla="*/ 0 w 942974"/>
                <a:gd name="connsiteY18" fmla="*/ 129540 h 96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2974" h="960755">
                  <a:moveTo>
                    <a:pt x="0" y="129540"/>
                  </a:moveTo>
                  <a:lnTo>
                    <a:pt x="0" y="0"/>
                  </a:lnTo>
                  <a:lnTo>
                    <a:pt x="398145" y="0"/>
                  </a:lnTo>
                  <a:lnTo>
                    <a:pt x="398145" y="129540"/>
                  </a:lnTo>
                  <a:lnTo>
                    <a:pt x="268605" y="129540"/>
                  </a:lnTo>
                  <a:lnTo>
                    <a:pt x="467995" y="814705"/>
                  </a:lnTo>
                  <a:lnTo>
                    <a:pt x="488315" y="814705"/>
                  </a:lnTo>
                  <a:lnTo>
                    <a:pt x="689610" y="129540"/>
                  </a:lnTo>
                  <a:lnTo>
                    <a:pt x="560070" y="129540"/>
                  </a:lnTo>
                  <a:lnTo>
                    <a:pt x="560070" y="0"/>
                  </a:lnTo>
                  <a:lnTo>
                    <a:pt x="942975" y="0"/>
                  </a:lnTo>
                  <a:lnTo>
                    <a:pt x="942975" y="129540"/>
                  </a:lnTo>
                  <a:lnTo>
                    <a:pt x="838200" y="129540"/>
                  </a:lnTo>
                  <a:lnTo>
                    <a:pt x="591820" y="914400"/>
                  </a:lnTo>
                  <a:cubicBezTo>
                    <a:pt x="579120" y="952500"/>
                    <a:pt x="567055" y="960755"/>
                    <a:pt x="526415" y="960755"/>
                  </a:cubicBezTo>
                  <a:lnTo>
                    <a:pt x="418465" y="960755"/>
                  </a:lnTo>
                  <a:cubicBezTo>
                    <a:pt x="377190" y="960755"/>
                    <a:pt x="364490" y="952500"/>
                    <a:pt x="352425" y="914400"/>
                  </a:cubicBezTo>
                  <a:lnTo>
                    <a:pt x="106680" y="129540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2" name="Freeform: Shape 5281">
              <a:extLst>
                <a:ext uri="{FF2B5EF4-FFF2-40B4-BE49-F238E27FC236}">
                  <a16:creationId xmlns:a16="http://schemas.microsoft.com/office/drawing/2014/main" id="{E9408E1D-B25F-1ECF-A265-62FDD1EE9B24}"/>
                </a:ext>
              </a:extLst>
            </p:cNvPr>
            <p:cNvSpPr/>
            <p:nvPr/>
          </p:nvSpPr>
          <p:spPr>
            <a:xfrm>
              <a:off x="6649084" y="1600200"/>
              <a:ext cx="949325" cy="961389"/>
            </a:xfrm>
            <a:custGeom>
              <a:avLst/>
              <a:gdLst>
                <a:gd name="connsiteX0" fmla="*/ 336550 w 949325"/>
                <a:gd name="connsiteY0" fmla="*/ 537845 h 961389"/>
                <a:gd name="connsiteX1" fmla="*/ 596265 w 949325"/>
                <a:gd name="connsiteY1" fmla="*/ 537845 h 961389"/>
                <a:gd name="connsiteX2" fmla="*/ 477520 w 949325"/>
                <a:gd name="connsiteY2" fmla="*/ 134620 h 961389"/>
                <a:gd name="connsiteX3" fmla="*/ 457200 w 949325"/>
                <a:gd name="connsiteY3" fmla="*/ 134620 h 961389"/>
                <a:gd name="connsiteX4" fmla="*/ 336550 w 949325"/>
                <a:gd name="connsiteY4" fmla="*/ 537845 h 961389"/>
                <a:gd name="connsiteX5" fmla="*/ 0 w 949325"/>
                <a:gd name="connsiteY5" fmla="*/ 961390 h 961389"/>
                <a:gd name="connsiteX6" fmla="*/ 0 w 949325"/>
                <a:gd name="connsiteY6" fmla="*/ 831215 h 961389"/>
                <a:gd name="connsiteX7" fmla="*/ 104140 w 949325"/>
                <a:gd name="connsiteY7" fmla="*/ 831215 h 961389"/>
                <a:gd name="connsiteX8" fmla="*/ 351790 w 949325"/>
                <a:gd name="connsiteY8" fmla="*/ 46355 h 961389"/>
                <a:gd name="connsiteX9" fmla="*/ 417195 w 949325"/>
                <a:gd name="connsiteY9" fmla="*/ 0 h 961389"/>
                <a:gd name="connsiteX10" fmla="*/ 532130 w 949325"/>
                <a:gd name="connsiteY10" fmla="*/ 0 h 961389"/>
                <a:gd name="connsiteX11" fmla="*/ 597535 w 949325"/>
                <a:gd name="connsiteY11" fmla="*/ 46355 h 961389"/>
                <a:gd name="connsiteX12" fmla="*/ 845185 w 949325"/>
                <a:gd name="connsiteY12" fmla="*/ 831215 h 961389"/>
                <a:gd name="connsiteX13" fmla="*/ 949325 w 949325"/>
                <a:gd name="connsiteY13" fmla="*/ 831215 h 961389"/>
                <a:gd name="connsiteX14" fmla="*/ 949325 w 949325"/>
                <a:gd name="connsiteY14" fmla="*/ 961390 h 961389"/>
                <a:gd name="connsiteX15" fmla="*/ 553085 w 949325"/>
                <a:gd name="connsiteY15" fmla="*/ 961390 h 961389"/>
                <a:gd name="connsiteX16" fmla="*/ 553085 w 949325"/>
                <a:gd name="connsiteY16" fmla="*/ 831215 h 961389"/>
                <a:gd name="connsiteX17" fmla="*/ 683895 w 949325"/>
                <a:gd name="connsiteY17" fmla="*/ 831215 h 961389"/>
                <a:gd name="connsiteX18" fmla="*/ 633730 w 949325"/>
                <a:gd name="connsiteY18" fmla="*/ 660400 h 961389"/>
                <a:gd name="connsiteX19" fmla="*/ 300990 w 949325"/>
                <a:gd name="connsiteY19" fmla="*/ 661670 h 961389"/>
                <a:gd name="connsiteX20" fmla="*/ 250190 w 949325"/>
                <a:gd name="connsiteY20" fmla="*/ 831215 h 961389"/>
                <a:gd name="connsiteX21" fmla="*/ 381635 w 949325"/>
                <a:gd name="connsiteY21" fmla="*/ 831215 h 961389"/>
                <a:gd name="connsiteX22" fmla="*/ 381635 w 949325"/>
                <a:gd name="connsiteY22" fmla="*/ 961390 h 961389"/>
                <a:gd name="connsiteX23" fmla="*/ 0 w 949325"/>
                <a:gd name="connsiteY23" fmla="*/ 961390 h 9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9325" h="961389">
                  <a:moveTo>
                    <a:pt x="336550" y="537845"/>
                  </a:moveTo>
                  <a:lnTo>
                    <a:pt x="596265" y="537845"/>
                  </a:lnTo>
                  <a:lnTo>
                    <a:pt x="477520" y="134620"/>
                  </a:lnTo>
                  <a:lnTo>
                    <a:pt x="457200" y="134620"/>
                  </a:lnTo>
                  <a:lnTo>
                    <a:pt x="336550" y="537845"/>
                  </a:lnTo>
                  <a:close/>
                  <a:moveTo>
                    <a:pt x="0" y="961390"/>
                  </a:moveTo>
                  <a:lnTo>
                    <a:pt x="0" y="831215"/>
                  </a:lnTo>
                  <a:lnTo>
                    <a:pt x="104140" y="831215"/>
                  </a:lnTo>
                  <a:lnTo>
                    <a:pt x="351790" y="46355"/>
                  </a:lnTo>
                  <a:cubicBezTo>
                    <a:pt x="364490" y="7620"/>
                    <a:pt x="376555" y="0"/>
                    <a:pt x="417195" y="0"/>
                  </a:cubicBezTo>
                  <a:lnTo>
                    <a:pt x="532130" y="0"/>
                  </a:lnTo>
                  <a:cubicBezTo>
                    <a:pt x="573405" y="0"/>
                    <a:pt x="585470" y="8255"/>
                    <a:pt x="597535" y="46355"/>
                  </a:cubicBezTo>
                  <a:lnTo>
                    <a:pt x="845185" y="831215"/>
                  </a:lnTo>
                  <a:lnTo>
                    <a:pt x="949325" y="831215"/>
                  </a:lnTo>
                  <a:lnTo>
                    <a:pt x="949325" y="961390"/>
                  </a:lnTo>
                  <a:lnTo>
                    <a:pt x="553085" y="961390"/>
                  </a:lnTo>
                  <a:lnTo>
                    <a:pt x="553085" y="831215"/>
                  </a:lnTo>
                  <a:lnTo>
                    <a:pt x="683895" y="831215"/>
                  </a:lnTo>
                  <a:lnTo>
                    <a:pt x="633730" y="660400"/>
                  </a:lnTo>
                  <a:cubicBezTo>
                    <a:pt x="550545" y="660400"/>
                    <a:pt x="389255" y="661670"/>
                    <a:pt x="300990" y="661670"/>
                  </a:cubicBezTo>
                  <a:lnTo>
                    <a:pt x="250190" y="831215"/>
                  </a:lnTo>
                  <a:lnTo>
                    <a:pt x="381635" y="831215"/>
                  </a:lnTo>
                  <a:lnTo>
                    <a:pt x="381635" y="961390"/>
                  </a:lnTo>
                  <a:lnTo>
                    <a:pt x="0" y="961390"/>
                  </a:lnTo>
                  <a:close/>
                </a:path>
              </a:pathLst>
            </a:custGeom>
            <a:solidFill>
              <a:srgbClr val="F28128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3" name="Freeform: Shape 5282">
              <a:extLst>
                <a:ext uri="{FF2B5EF4-FFF2-40B4-BE49-F238E27FC236}">
                  <a16:creationId xmlns:a16="http://schemas.microsoft.com/office/drawing/2014/main" id="{F0BD15C1-1095-714B-254F-446BA5B36929}"/>
                </a:ext>
              </a:extLst>
            </p:cNvPr>
            <p:cNvSpPr/>
            <p:nvPr/>
          </p:nvSpPr>
          <p:spPr>
            <a:xfrm>
              <a:off x="3972559" y="2766060"/>
              <a:ext cx="758190" cy="767714"/>
            </a:xfrm>
            <a:custGeom>
              <a:avLst/>
              <a:gdLst>
                <a:gd name="connsiteX0" fmla="*/ 474980 w 758190"/>
                <a:gd name="connsiteY0" fmla="*/ 60960 h 767714"/>
                <a:gd name="connsiteX1" fmla="*/ 474980 w 758190"/>
                <a:gd name="connsiteY1" fmla="*/ 0 h 767714"/>
                <a:gd name="connsiteX2" fmla="*/ 758190 w 758190"/>
                <a:gd name="connsiteY2" fmla="*/ 0 h 767714"/>
                <a:gd name="connsiteX3" fmla="*/ 758190 w 758190"/>
                <a:gd name="connsiteY3" fmla="*/ 60960 h 767714"/>
                <a:gd name="connsiteX4" fmla="*/ 652145 w 758190"/>
                <a:gd name="connsiteY4" fmla="*/ 60960 h 767714"/>
                <a:gd name="connsiteX5" fmla="*/ 652145 w 758190"/>
                <a:gd name="connsiteY5" fmla="*/ 459740 h 767714"/>
                <a:gd name="connsiteX6" fmla="*/ 599440 w 758190"/>
                <a:gd name="connsiteY6" fmla="*/ 734060 h 767714"/>
                <a:gd name="connsiteX7" fmla="*/ 461645 w 758190"/>
                <a:gd name="connsiteY7" fmla="*/ 767715 h 767714"/>
                <a:gd name="connsiteX8" fmla="*/ 292100 w 758190"/>
                <a:gd name="connsiteY8" fmla="*/ 767715 h 767714"/>
                <a:gd name="connsiteX9" fmla="*/ 158115 w 758190"/>
                <a:gd name="connsiteY9" fmla="*/ 734060 h 767714"/>
                <a:gd name="connsiteX10" fmla="*/ 105410 w 758190"/>
                <a:gd name="connsiteY10" fmla="*/ 459740 h 767714"/>
                <a:gd name="connsiteX11" fmla="*/ 105410 w 758190"/>
                <a:gd name="connsiteY11" fmla="*/ 60960 h 767714"/>
                <a:gd name="connsiteX12" fmla="*/ 0 w 758190"/>
                <a:gd name="connsiteY12" fmla="*/ 60960 h 767714"/>
                <a:gd name="connsiteX13" fmla="*/ 0 w 758190"/>
                <a:gd name="connsiteY13" fmla="*/ 0 h 767714"/>
                <a:gd name="connsiteX14" fmla="*/ 282575 w 758190"/>
                <a:gd name="connsiteY14" fmla="*/ 0 h 767714"/>
                <a:gd name="connsiteX15" fmla="*/ 282575 w 758190"/>
                <a:gd name="connsiteY15" fmla="*/ 60960 h 767714"/>
                <a:gd name="connsiteX16" fmla="*/ 166370 w 758190"/>
                <a:gd name="connsiteY16" fmla="*/ 60960 h 767714"/>
                <a:gd name="connsiteX17" fmla="*/ 166370 w 758190"/>
                <a:gd name="connsiteY17" fmla="*/ 464185 h 767714"/>
                <a:gd name="connsiteX18" fmla="*/ 204470 w 758190"/>
                <a:gd name="connsiteY18" fmla="*/ 683895 h 767714"/>
                <a:gd name="connsiteX19" fmla="*/ 304165 w 758190"/>
                <a:gd name="connsiteY19" fmla="*/ 706755 h 767714"/>
                <a:gd name="connsiteX20" fmla="*/ 453390 w 758190"/>
                <a:gd name="connsiteY20" fmla="*/ 706755 h 767714"/>
                <a:gd name="connsiteX21" fmla="*/ 552450 w 758190"/>
                <a:gd name="connsiteY21" fmla="*/ 683895 h 767714"/>
                <a:gd name="connsiteX22" fmla="*/ 590550 w 758190"/>
                <a:gd name="connsiteY22" fmla="*/ 464185 h 767714"/>
                <a:gd name="connsiteX23" fmla="*/ 590550 w 758190"/>
                <a:gd name="connsiteY23" fmla="*/ 60960 h 767714"/>
                <a:gd name="connsiteX24" fmla="*/ 474980 w 758190"/>
                <a:gd name="connsiteY24" fmla="*/ 6096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8190" h="767714">
                  <a:moveTo>
                    <a:pt x="474980" y="60960"/>
                  </a:moveTo>
                  <a:lnTo>
                    <a:pt x="474980" y="0"/>
                  </a:lnTo>
                  <a:lnTo>
                    <a:pt x="758190" y="0"/>
                  </a:lnTo>
                  <a:lnTo>
                    <a:pt x="758190" y="60960"/>
                  </a:lnTo>
                  <a:lnTo>
                    <a:pt x="652145" y="60960"/>
                  </a:lnTo>
                  <a:lnTo>
                    <a:pt x="652145" y="459740"/>
                  </a:lnTo>
                  <a:cubicBezTo>
                    <a:pt x="652145" y="638175"/>
                    <a:pt x="636905" y="696595"/>
                    <a:pt x="599440" y="734060"/>
                  </a:cubicBezTo>
                  <a:cubicBezTo>
                    <a:pt x="574675" y="758190"/>
                    <a:pt x="537845" y="767715"/>
                    <a:pt x="461645" y="767715"/>
                  </a:cubicBezTo>
                  <a:lnTo>
                    <a:pt x="292100" y="767715"/>
                  </a:lnTo>
                  <a:cubicBezTo>
                    <a:pt x="216535" y="767715"/>
                    <a:pt x="182245" y="758190"/>
                    <a:pt x="158115" y="734060"/>
                  </a:cubicBezTo>
                  <a:cubicBezTo>
                    <a:pt x="120650" y="696595"/>
                    <a:pt x="105410" y="639445"/>
                    <a:pt x="105410" y="459740"/>
                  </a:cubicBezTo>
                  <a:lnTo>
                    <a:pt x="105410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82575" y="0"/>
                  </a:lnTo>
                  <a:lnTo>
                    <a:pt x="282575" y="60960"/>
                  </a:lnTo>
                  <a:lnTo>
                    <a:pt x="166370" y="60960"/>
                  </a:lnTo>
                  <a:lnTo>
                    <a:pt x="166370" y="464185"/>
                  </a:lnTo>
                  <a:cubicBezTo>
                    <a:pt x="166370" y="624205"/>
                    <a:pt x="181610" y="661035"/>
                    <a:pt x="204470" y="683895"/>
                  </a:cubicBezTo>
                  <a:cubicBezTo>
                    <a:pt x="219075" y="698500"/>
                    <a:pt x="238760" y="706755"/>
                    <a:pt x="304165" y="706755"/>
                  </a:cubicBezTo>
                  <a:lnTo>
                    <a:pt x="453390" y="706755"/>
                  </a:lnTo>
                  <a:cubicBezTo>
                    <a:pt x="519430" y="706755"/>
                    <a:pt x="537845" y="697865"/>
                    <a:pt x="552450" y="683895"/>
                  </a:cubicBezTo>
                  <a:cubicBezTo>
                    <a:pt x="576580" y="659765"/>
                    <a:pt x="590550" y="624205"/>
                    <a:pt x="590550" y="464185"/>
                  </a:cubicBezTo>
                  <a:lnTo>
                    <a:pt x="590550" y="60960"/>
                  </a:lnTo>
                  <a:lnTo>
                    <a:pt x="474980" y="6096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4" name="Freeform: Shape 5283">
              <a:extLst>
                <a:ext uri="{FF2B5EF4-FFF2-40B4-BE49-F238E27FC236}">
                  <a16:creationId xmlns:a16="http://schemas.microsoft.com/office/drawing/2014/main" id="{AA93E0AD-AB46-0EDB-F4C5-6AA9A5320F08}"/>
                </a:ext>
              </a:extLst>
            </p:cNvPr>
            <p:cNvSpPr/>
            <p:nvPr/>
          </p:nvSpPr>
          <p:spPr>
            <a:xfrm>
              <a:off x="4796790" y="2766060"/>
              <a:ext cx="740409" cy="768985"/>
            </a:xfrm>
            <a:custGeom>
              <a:avLst/>
              <a:gdLst>
                <a:gd name="connsiteX0" fmla="*/ 579120 w 740409"/>
                <a:gd name="connsiteY0" fmla="*/ 60960 h 768985"/>
                <a:gd name="connsiteX1" fmla="*/ 461645 w 740409"/>
                <a:gd name="connsiteY1" fmla="*/ 60960 h 768985"/>
                <a:gd name="connsiteX2" fmla="*/ 461645 w 740409"/>
                <a:gd name="connsiteY2" fmla="*/ 0 h 768985"/>
                <a:gd name="connsiteX3" fmla="*/ 740410 w 740409"/>
                <a:gd name="connsiteY3" fmla="*/ 0 h 768985"/>
                <a:gd name="connsiteX4" fmla="*/ 740410 w 740409"/>
                <a:gd name="connsiteY4" fmla="*/ 60960 h 768985"/>
                <a:gd name="connsiteX5" fmla="*/ 640715 w 740409"/>
                <a:gd name="connsiteY5" fmla="*/ 60960 h 768985"/>
                <a:gd name="connsiteX6" fmla="*/ 640715 w 740409"/>
                <a:gd name="connsiteY6" fmla="*/ 768985 h 768985"/>
                <a:gd name="connsiteX7" fmla="*/ 568960 w 740409"/>
                <a:gd name="connsiteY7" fmla="*/ 768985 h 768985"/>
                <a:gd name="connsiteX8" fmla="*/ 526415 w 740409"/>
                <a:gd name="connsiteY8" fmla="*/ 742950 h 768985"/>
                <a:gd name="connsiteX9" fmla="*/ 174625 w 740409"/>
                <a:gd name="connsiteY9" fmla="*/ 58420 h 768985"/>
                <a:gd name="connsiteX10" fmla="*/ 163830 w 740409"/>
                <a:gd name="connsiteY10" fmla="*/ 58420 h 768985"/>
                <a:gd name="connsiteX11" fmla="*/ 163830 w 740409"/>
                <a:gd name="connsiteY11" fmla="*/ 720090 h 768985"/>
                <a:gd name="connsiteX12" fmla="*/ 281940 w 740409"/>
                <a:gd name="connsiteY12" fmla="*/ 720090 h 768985"/>
                <a:gd name="connsiteX13" fmla="*/ 281940 w 740409"/>
                <a:gd name="connsiteY13" fmla="*/ 768350 h 768985"/>
                <a:gd name="connsiteX14" fmla="*/ 0 w 740409"/>
                <a:gd name="connsiteY14" fmla="*/ 768350 h 768985"/>
                <a:gd name="connsiteX15" fmla="*/ 0 w 740409"/>
                <a:gd name="connsiteY15" fmla="*/ 720090 h 768985"/>
                <a:gd name="connsiteX16" fmla="*/ 102870 w 740409"/>
                <a:gd name="connsiteY16" fmla="*/ 720090 h 768985"/>
                <a:gd name="connsiteX17" fmla="*/ 102870 w 740409"/>
                <a:gd name="connsiteY17" fmla="*/ 60960 h 768985"/>
                <a:gd name="connsiteX18" fmla="*/ 0 w 740409"/>
                <a:gd name="connsiteY18" fmla="*/ 60960 h 768985"/>
                <a:gd name="connsiteX19" fmla="*/ 0 w 740409"/>
                <a:gd name="connsiteY19" fmla="*/ 0 h 768985"/>
                <a:gd name="connsiteX20" fmla="*/ 183515 w 740409"/>
                <a:gd name="connsiteY20" fmla="*/ 0 h 768985"/>
                <a:gd name="connsiteX21" fmla="*/ 226060 w 740409"/>
                <a:gd name="connsiteY21" fmla="*/ 26035 h 768985"/>
                <a:gd name="connsiteX22" fmla="*/ 574675 w 740409"/>
                <a:gd name="connsiteY22" fmla="*/ 702945 h 768985"/>
                <a:gd name="connsiteX23" fmla="*/ 578485 w 740409"/>
                <a:gd name="connsiteY23" fmla="*/ 702945 h 768985"/>
                <a:gd name="connsiteX24" fmla="*/ 578485 w 740409"/>
                <a:gd name="connsiteY24" fmla="*/ 60960 h 76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0409" h="768985">
                  <a:moveTo>
                    <a:pt x="579120" y="60960"/>
                  </a:moveTo>
                  <a:lnTo>
                    <a:pt x="461645" y="60960"/>
                  </a:lnTo>
                  <a:lnTo>
                    <a:pt x="461645" y="0"/>
                  </a:lnTo>
                  <a:lnTo>
                    <a:pt x="740410" y="0"/>
                  </a:lnTo>
                  <a:lnTo>
                    <a:pt x="740410" y="60960"/>
                  </a:lnTo>
                  <a:lnTo>
                    <a:pt x="640715" y="60960"/>
                  </a:lnTo>
                  <a:lnTo>
                    <a:pt x="640715" y="768985"/>
                  </a:lnTo>
                  <a:lnTo>
                    <a:pt x="568960" y="768985"/>
                  </a:lnTo>
                  <a:cubicBezTo>
                    <a:pt x="544830" y="768985"/>
                    <a:pt x="535940" y="762635"/>
                    <a:pt x="526415" y="742950"/>
                  </a:cubicBezTo>
                  <a:lnTo>
                    <a:pt x="174625" y="58420"/>
                  </a:lnTo>
                  <a:lnTo>
                    <a:pt x="163830" y="58420"/>
                  </a:lnTo>
                  <a:lnTo>
                    <a:pt x="163830" y="720090"/>
                  </a:lnTo>
                  <a:lnTo>
                    <a:pt x="281940" y="720090"/>
                  </a:lnTo>
                  <a:lnTo>
                    <a:pt x="281940" y="768350"/>
                  </a:lnTo>
                  <a:lnTo>
                    <a:pt x="0" y="768350"/>
                  </a:lnTo>
                  <a:lnTo>
                    <a:pt x="0" y="720090"/>
                  </a:lnTo>
                  <a:lnTo>
                    <a:pt x="102870" y="720090"/>
                  </a:lnTo>
                  <a:lnTo>
                    <a:pt x="102870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183515" y="0"/>
                  </a:lnTo>
                  <a:cubicBezTo>
                    <a:pt x="207645" y="0"/>
                    <a:pt x="215900" y="5715"/>
                    <a:pt x="226060" y="26035"/>
                  </a:cubicBezTo>
                  <a:lnTo>
                    <a:pt x="574675" y="702945"/>
                  </a:lnTo>
                  <a:lnTo>
                    <a:pt x="578485" y="702945"/>
                  </a:lnTo>
                  <a:lnTo>
                    <a:pt x="578485" y="6096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5" name="Freeform: Shape 5284">
              <a:extLst>
                <a:ext uri="{FF2B5EF4-FFF2-40B4-BE49-F238E27FC236}">
                  <a16:creationId xmlns:a16="http://schemas.microsoft.com/office/drawing/2014/main" id="{40D4F66E-DD35-BB80-D795-B45CD006C198}"/>
                </a:ext>
              </a:extLst>
            </p:cNvPr>
            <p:cNvSpPr/>
            <p:nvPr/>
          </p:nvSpPr>
          <p:spPr>
            <a:xfrm>
              <a:off x="5616575" y="2766695"/>
              <a:ext cx="286384" cy="767714"/>
            </a:xfrm>
            <a:custGeom>
              <a:avLst/>
              <a:gdLst>
                <a:gd name="connsiteX0" fmla="*/ 0 w 286384"/>
                <a:gd name="connsiteY0" fmla="*/ 0 h 767714"/>
                <a:gd name="connsiteX1" fmla="*/ 0 w 286384"/>
                <a:gd name="connsiteY1" fmla="*/ 60960 h 767714"/>
                <a:gd name="connsiteX2" fmla="*/ 113030 w 286384"/>
                <a:gd name="connsiteY2" fmla="*/ 60960 h 767714"/>
                <a:gd name="connsiteX3" fmla="*/ 113030 w 286384"/>
                <a:gd name="connsiteY3" fmla="*/ 706755 h 767714"/>
                <a:gd name="connsiteX4" fmla="*/ 0 w 286384"/>
                <a:gd name="connsiteY4" fmla="*/ 706755 h 767714"/>
                <a:gd name="connsiteX5" fmla="*/ 0 w 286384"/>
                <a:gd name="connsiteY5" fmla="*/ 767715 h 767714"/>
                <a:gd name="connsiteX6" fmla="*/ 286385 w 286384"/>
                <a:gd name="connsiteY6" fmla="*/ 767715 h 767714"/>
                <a:gd name="connsiteX7" fmla="*/ 286385 w 286384"/>
                <a:gd name="connsiteY7" fmla="*/ 706755 h 767714"/>
                <a:gd name="connsiteX8" fmla="*/ 174625 w 286384"/>
                <a:gd name="connsiteY8" fmla="*/ 706755 h 767714"/>
                <a:gd name="connsiteX9" fmla="*/ 174625 w 286384"/>
                <a:gd name="connsiteY9" fmla="*/ 60960 h 767714"/>
                <a:gd name="connsiteX10" fmla="*/ 286385 w 286384"/>
                <a:gd name="connsiteY10" fmla="*/ 60960 h 767714"/>
                <a:gd name="connsiteX11" fmla="*/ 286385 w 286384"/>
                <a:gd name="connsiteY11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384" h="767714">
                  <a:moveTo>
                    <a:pt x="0" y="0"/>
                  </a:moveTo>
                  <a:lnTo>
                    <a:pt x="0" y="60960"/>
                  </a:lnTo>
                  <a:lnTo>
                    <a:pt x="113030" y="60960"/>
                  </a:lnTo>
                  <a:lnTo>
                    <a:pt x="113030" y="706755"/>
                  </a:lnTo>
                  <a:lnTo>
                    <a:pt x="0" y="706755"/>
                  </a:lnTo>
                  <a:lnTo>
                    <a:pt x="0" y="767715"/>
                  </a:lnTo>
                  <a:lnTo>
                    <a:pt x="286385" y="767715"/>
                  </a:lnTo>
                  <a:lnTo>
                    <a:pt x="286385" y="706755"/>
                  </a:lnTo>
                  <a:lnTo>
                    <a:pt x="174625" y="706755"/>
                  </a:lnTo>
                  <a:lnTo>
                    <a:pt x="174625" y="60960"/>
                  </a:lnTo>
                  <a:lnTo>
                    <a:pt x="286385" y="60960"/>
                  </a:lnTo>
                  <a:lnTo>
                    <a:pt x="286385" y="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6" name="Freeform: Shape 5285">
              <a:extLst>
                <a:ext uri="{FF2B5EF4-FFF2-40B4-BE49-F238E27FC236}">
                  <a16:creationId xmlns:a16="http://schemas.microsoft.com/office/drawing/2014/main" id="{DE135DBA-55A1-85FC-74B3-427DF25064A0}"/>
                </a:ext>
              </a:extLst>
            </p:cNvPr>
            <p:cNvSpPr/>
            <p:nvPr/>
          </p:nvSpPr>
          <p:spPr>
            <a:xfrm>
              <a:off x="5977890" y="2766060"/>
              <a:ext cx="757554" cy="772794"/>
            </a:xfrm>
            <a:custGeom>
              <a:avLst/>
              <a:gdLst>
                <a:gd name="connsiteX0" fmla="*/ 0 w 757554"/>
                <a:gd name="connsiteY0" fmla="*/ 60960 h 772794"/>
                <a:gd name="connsiteX1" fmla="*/ 0 w 757554"/>
                <a:gd name="connsiteY1" fmla="*/ 0 h 772794"/>
                <a:gd name="connsiteX2" fmla="*/ 273685 w 757554"/>
                <a:gd name="connsiteY2" fmla="*/ 0 h 772794"/>
                <a:gd name="connsiteX3" fmla="*/ 273685 w 757554"/>
                <a:gd name="connsiteY3" fmla="*/ 60960 h 772794"/>
                <a:gd name="connsiteX4" fmla="*/ 167640 w 757554"/>
                <a:gd name="connsiteY4" fmla="*/ 60960 h 772794"/>
                <a:gd name="connsiteX5" fmla="*/ 367665 w 757554"/>
                <a:gd name="connsiteY5" fmla="*/ 707390 h 772794"/>
                <a:gd name="connsiteX6" fmla="*/ 388620 w 757554"/>
                <a:gd name="connsiteY6" fmla="*/ 707390 h 772794"/>
                <a:gd name="connsiteX7" fmla="*/ 589915 w 757554"/>
                <a:gd name="connsiteY7" fmla="*/ 60960 h 772794"/>
                <a:gd name="connsiteX8" fmla="*/ 488315 w 757554"/>
                <a:gd name="connsiteY8" fmla="*/ 60960 h 772794"/>
                <a:gd name="connsiteX9" fmla="*/ 488315 w 757554"/>
                <a:gd name="connsiteY9" fmla="*/ 0 h 772794"/>
                <a:gd name="connsiteX10" fmla="*/ 757555 w 757554"/>
                <a:gd name="connsiteY10" fmla="*/ 0 h 772794"/>
                <a:gd name="connsiteX11" fmla="*/ 757555 w 757554"/>
                <a:gd name="connsiteY11" fmla="*/ 60960 h 772794"/>
                <a:gd name="connsiteX12" fmla="*/ 658495 w 757554"/>
                <a:gd name="connsiteY12" fmla="*/ 60960 h 772794"/>
                <a:gd name="connsiteX13" fmla="*/ 436880 w 757554"/>
                <a:gd name="connsiteY13" fmla="*/ 742950 h 772794"/>
                <a:gd name="connsiteX14" fmla="*/ 393065 w 757554"/>
                <a:gd name="connsiteY14" fmla="*/ 772795 h 772794"/>
                <a:gd name="connsiteX15" fmla="*/ 363220 w 757554"/>
                <a:gd name="connsiteY15" fmla="*/ 772795 h 772794"/>
                <a:gd name="connsiteX16" fmla="*/ 319405 w 757554"/>
                <a:gd name="connsiteY16" fmla="*/ 742950 h 772794"/>
                <a:gd name="connsiteX17" fmla="*/ 99060 w 757554"/>
                <a:gd name="connsiteY17" fmla="*/ 60960 h 772794"/>
                <a:gd name="connsiteX18" fmla="*/ 0 w 757554"/>
                <a:gd name="connsiteY18" fmla="*/ 60960 h 77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7554" h="772794">
                  <a:moveTo>
                    <a:pt x="0" y="60960"/>
                  </a:moveTo>
                  <a:lnTo>
                    <a:pt x="0" y="0"/>
                  </a:lnTo>
                  <a:lnTo>
                    <a:pt x="273685" y="0"/>
                  </a:lnTo>
                  <a:lnTo>
                    <a:pt x="273685" y="60960"/>
                  </a:lnTo>
                  <a:lnTo>
                    <a:pt x="167640" y="60960"/>
                  </a:lnTo>
                  <a:lnTo>
                    <a:pt x="367665" y="707390"/>
                  </a:lnTo>
                  <a:lnTo>
                    <a:pt x="388620" y="707390"/>
                  </a:lnTo>
                  <a:lnTo>
                    <a:pt x="589915" y="60960"/>
                  </a:lnTo>
                  <a:lnTo>
                    <a:pt x="488315" y="60960"/>
                  </a:lnTo>
                  <a:lnTo>
                    <a:pt x="488315" y="0"/>
                  </a:lnTo>
                  <a:lnTo>
                    <a:pt x="757555" y="0"/>
                  </a:lnTo>
                  <a:lnTo>
                    <a:pt x="757555" y="60960"/>
                  </a:lnTo>
                  <a:lnTo>
                    <a:pt x="658495" y="60960"/>
                  </a:lnTo>
                  <a:lnTo>
                    <a:pt x="436880" y="742950"/>
                  </a:lnTo>
                  <a:cubicBezTo>
                    <a:pt x="427355" y="770255"/>
                    <a:pt x="422910" y="772795"/>
                    <a:pt x="393065" y="772795"/>
                  </a:cubicBezTo>
                  <a:lnTo>
                    <a:pt x="363220" y="772795"/>
                  </a:lnTo>
                  <a:cubicBezTo>
                    <a:pt x="334645" y="772795"/>
                    <a:pt x="327025" y="766445"/>
                    <a:pt x="319405" y="742950"/>
                  </a:cubicBezTo>
                  <a:lnTo>
                    <a:pt x="9906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7" name="Freeform: Shape 5286">
              <a:extLst>
                <a:ext uri="{FF2B5EF4-FFF2-40B4-BE49-F238E27FC236}">
                  <a16:creationId xmlns:a16="http://schemas.microsoft.com/office/drawing/2014/main" id="{F87D0D9F-3008-7784-33BF-0DA268398816}"/>
                </a:ext>
              </a:extLst>
            </p:cNvPr>
            <p:cNvSpPr/>
            <p:nvPr/>
          </p:nvSpPr>
          <p:spPr>
            <a:xfrm>
              <a:off x="6810375" y="2766695"/>
              <a:ext cx="584200" cy="767714"/>
            </a:xfrm>
            <a:custGeom>
              <a:avLst/>
              <a:gdLst>
                <a:gd name="connsiteX0" fmla="*/ 0 w 584200"/>
                <a:gd name="connsiteY0" fmla="*/ 0 h 767714"/>
                <a:gd name="connsiteX1" fmla="*/ 0 w 584200"/>
                <a:gd name="connsiteY1" fmla="*/ 60960 h 767714"/>
                <a:gd name="connsiteX2" fmla="*/ 103505 w 584200"/>
                <a:gd name="connsiteY2" fmla="*/ 60960 h 767714"/>
                <a:gd name="connsiteX3" fmla="*/ 103505 w 584200"/>
                <a:gd name="connsiteY3" fmla="*/ 706755 h 767714"/>
                <a:gd name="connsiteX4" fmla="*/ 0 w 584200"/>
                <a:gd name="connsiteY4" fmla="*/ 706755 h 767714"/>
                <a:gd name="connsiteX5" fmla="*/ 0 w 584200"/>
                <a:gd name="connsiteY5" fmla="*/ 767715 h 767714"/>
                <a:gd name="connsiteX6" fmla="*/ 584200 w 584200"/>
                <a:gd name="connsiteY6" fmla="*/ 767715 h 767714"/>
                <a:gd name="connsiteX7" fmla="*/ 584200 w 584200"/>
                <a:gd name="connsiteY7" fmla="*/ 604520 h 767714"/>
                <a:gd name="connsiteX8" fmla="*/ 523240 w 584200"/>
                <a:gd name="connsiteY8" fmla="*/ 604520 h 767714"/>
                <a:gd name="connsiteX9" fmla="*/ 523240 w 584200"/>
                <a:gd name="connsiteY9" fmla="*/ 706755 h 767714"/>
                <a:gd name="connsiteX10" fmla="*/ 165735 w 584200"/>
                <a:gd name="connsiteY10" fmla="*/ 706755 h 767714"/>
                <a:gd name="connsiteX11" fmla="*/ 165735 w 584200"/>
                <a:gd name="connsiteY11" fmla="*/ 400050 h 767714"/>
                <a:gd name="connsiteX12" fmla="*/ 433705 w 584200"/>
                <a:gd name="connsiteY12" fmla="*/ 400050 h 767714"/>
                <a:gd name="connsiteX13" fmla="*/ 433705 w 584200"/>
                <a:gd name="connsiteY13" fmla="*/ 339090 h 767714"/>
                <a:gd name="connsiteX14" fmla="*/ 165735 w 584200"/>
                <a:gd name="connsiteY14" fmla="*/ 339090 h 767714"/>
                <a:gd name="connsiteX15" fmla="*/ 165735 w 584200"/>
                <a:gd name="connsiteY15" fmla="*/ 60960 h 767714"/>
                <a:gd name="connsiteX16" fmla="*/ 523240 w 584200"/>
                <a:gd name="connsiteY16" fmla="*/ 60960 h 767714"/>
                <a:gd name="connsiteX17" fmla="*/ 523240 w 584200"/>
                <a:gd name="connsiteY17" fmla="*/ 159385 h 767714"/>
                <a:gd name="connsiteX18" fmla="*/ 584200 w 584200"/>
                <a:gd name="connsiteY18" fmla="*/ 159385 h 767714"/>
                <a:gd name="connsiteX19" fmla="*/ 584200 w 584200"/>
                <a:gd name="connsiteY19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4200" h="767714">
                  <a:moveTo>
                    <a:pt x="0" y="0"/>
                  </a:moveTo>
                  <a:lnTo>
                    <a:pt x="0" y="60960"/>
                  </a:lnTo>
                  <a:lnTo>
                    <a:pt x="103505" y="60960"/>
                  </a:lnTo>
                  <a:lnTo>
                    <a:pt x="103505" y="706755"/>
                  </a:lnTo>
                  <a:lnTo>
                    <a:pt x="0" y="706755"/>
                  </a:lnTo>
                  <a:lnTo>
                    <a:pt x="0" y="767715"/>
                  </a:lnTo>
                  <a:lnTo>
                    <a:pt x="584200" y="767715"/>
                  </a:lnTo>
                  <a:lnTo>
                    <a:pt x="584200" y="604520"/>
                  </a:lnTo>
                  <a:lnTo>
                    <a:pt x="523240" y="604520"/>
                  </a:lnTo>
                  <a:lnTo>
                    <a:pt x="523240" y="706755"/>
                  </a:lnTo>
                  <a:lnTo>
                    <a:pt x="165735" y="706755"/>
                  </a:lnTo>
                  <a:lnTo>
                    <a:pt x="165735" y="400050"/>
                  </a:lnTo>
                  <a:lnTo>
                    <a:pt x="433705" y="400050"/>
                  </a:lnTo>
                  <a:lnTo>
                    <a:pt x="433705" y="339090"/>
                  </a:lnTo>
                  <a:lnTo>
                    <a:pt x="165735" y="339090"/>
                  </a:lnTo>
                  <a:lnTo>
                    <a:pt x="165735" y="60960"/>
                  </a:lnTo>
                  <a:lnTo>
                    <a:pt x="523240" y="60960"/>
                  </a:lnTo>
                  <a:lnTo>
                    <a:pt x="523240" y="159385"/>
                  </a:lnTo>
                  <a:lnTo>
                    <a:pt x="584200" y="159385"/>
                  </a:lnTo>
                  <a:lnTo>
                    <a:pt x="584200" y="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8" name="Freeform: Shape 5287">
              <a:extLst>
                <a:ext uri="{FF2B5EF4-FFF2-40B4-BE49-F238E27FC236}">
                  <a16:creationId xmlns:a16="http://schemas.microsoft.com/office/drawing/2014/main" id="{1B40978B-4F85-8759-8394-DDD8C862F6AE}"/>
                </a:ext>
              </a:extLst>
            </p:cNvPr>
            <p:cNvSpPr/>
            <p:nvPr/>
          </p:nvSpPr>
          <p:spPr>
            <a:xfrm>
              <a:off x="7514590" y="2766695"/>
              <a:ext cx="699769" cy="767714"/>
            </a:xfrm>
            <a:custGeom>
              <a:avLst/>
              <a:gdLst>
                <a:gd name="connsiteX0" fmla="*/ 405130 w 699769"/>
                <a:gd name="connsiteY0" fmla="*/ 360680 h 767714"/>
                <a:gd name="connsiteX1" fmla="*/ 487045 w 699769"/>
                <a:gd name="connsiteY1" fmla="*/ 339090 h 767714"/>
                <a:gd name="connsiteX2" fmla="*/ 521335 w 699769"/>
                <a:gd name="connsiteY2" fmla="*/ 208280 h 767714"/>
                <a:gd name="connsiteX3" fmla="*/ 488315 w 699769"/>
                <a:gd name="connsiteY3" fmla="*/ 80645 h 767714"/>
                <a:gd name="connsiteX4" fmla="*/ 407035 w 699769"/>
                <a:gd name="connsiteY4" fmla="*/ 60960 h 767714"/>
                <a:gd name="connsiteX5" fmla="*/ 165100 w 699769"/>
                <a:gd name="connsiteY5" fmla="*/ 60960 h 767714"/>
                <a:gd name="connsiteX6" fmla="*/ 165100 w 699769"/>
                <a:gd name="connsiteY6" fmla="*/ 360680 h 767714"/>
                <a:gd name="connsiteX7" fmla="*/ 405130 w 699769"/>
                <a:gd name="connsiteY7" fmla="*/ 360680 h 767714"/>
                <a:gd name="connsiteX8" fmla="*/ 589915 w 699769"/>
                <a:gd name="connsiteY8" fmla="*/ 706755 h 767714"/>
                <a:gd name="connsiteX9" fmla="*/ 699770 w 699769"/>
                <a:gd name="connsiteY9" fmla="*/ 706755 h 767714"/>
                <a:gd name="connsiteX10" fmla="*/ 699770 w 699769"/>
                <a:gd name="connsiteY10" fmla="*/ 767715 h 767714"/>
                <a:gd name="connsiteX11" fmla="*/ 582295 w 699769"/>
                <a:gd name="connsiteY11" fmla="*/ 767715 h 767714"/>
                <a:gd name="connsiteX12" fmla="*/ 541655 w 699769"/>
                <a:gd name="connsiteY12" fmla="*/ 756920 h 767714"/>
                <a:gd name="connsiteX13" fmla="*/ 520700 w 699769"/>
                <a:gd name="connsiteY13" fmla="*/ 571500 h 767714"/>
                <a:gd name="connsiteX14" fmla="*/ 491490 w 699769"/>
                <a:gd name="connsiteY14" fmla="*/ 441960 h 767714"/>
                <a:gd name="connsiteX15" fmla="*/ 402590 w 699769"/>
                <a:gd name="connsiteY15" fmla="*/ 421640 h 767714"/>
                <a:gd name="connsiteX16" fmla="*/ 165735 w 699769"/>
                <a:gd name="connsiteY16" fmla="*/ 421640 h 767714"/>
                <a:gd name="connsiteX17" fmla="*/ 165735 w 699769"/>
                <a:gd name="connsiteY17" fmla="*/ 706755 h 767714"/>
                <a:gd name="connsiteX18" fmla="*/ 283210 w 699769"/>
                <a:gd name="connsiteY18" fmla="*/ 706755 h 767714"/>
                <a:gd name="connsiteX19" fmla="*/ 283210 w 699769"/>
                <a:gd name="connsiteY19" fmla="*/ 767715 h 767714"/>
                <a:gd name="connsiteX20" fmla="*/ 0 w 699769"/>
                <a:gd name="connsiteY20" fmla="*/ 767715 h 767714"/>
                <a:gd name="connsiteX21" fmla="*/ 0 w 699769"/>
                <a:gd name="connsiteY21" fmla="*/ 706755 h 767714"/>
                <a:gd name="connsiteX22" fmla="*/ 104775 w 699769"/>
                <a:gd name="connsiteY22" fmla="*/ 706755 h 767714"/>
                <a:gd name="connsiteX23" fmla="*/ 104775 w 699769"/>
                <a:gd name="connsiteY23" fmla="*/ 60960 h 767714"/>
                <a:gd name="connsiteX24" fmla="*/ 0 w 699769"/>
                <a:gd name="connsiteY24" fmla="*/ 60960 h 767714"/>
                <a:gd name="connsiteX25" fmla="*/ 0 w 699769"/>
                <a:gd name="connsiteY25" fmla="*/ 0 h 767714"/>
                <a:gd name="connsiteX26" fmla="*/ 423545 w 699769"/>
                <a:gd name="connsiteY26" fmla="*/ 0 h 767714"/>
                <a:gd name="connsiteX27" fmla="*/ 536575 w 699769"/>
                <a:gd name="connsiteY27" fmla="*/ 33020 h 767714"/>
                <a:gd name="connsiteX28" fmla="*/ 583565 w 699769"/>
                <a:gd name="connsiteY28" fmla="*/ 207645 h 767714"/>
                <a:gd name="connsiteX29" fmla="*/ 478155 w 699769"/>
                <a:gd name="connsiteY29" fmla="*/ 393065 h 767714"/>
                <a:gd name="connsiteX30" fmla="*/ 494665 w 699769"/>
                <a:gd name="connsiteY30" fmla="*/ 395605 h 767714"/>
                <a:gd name="connsiteX31" fmla="*/ 581660 w 699769"/>
                <a:gd name="connsiteY31" fmla="*/ 570865 h 767714"/>
                <a:gd name="connsiteX32" fmla="*/ 589915 w 699769"/>
                <a:gd name="connsiteY32" fmla="*/ 706755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99769" h="767714">
                  <a:moveTo>
                    <a:pt x="405130" y="360680"/>
                  </a:moveTo>
                  <a:cubicBezTo>
                    <a:pt x="450215" y="360680"/>
                    <a:pt x="471805" y="354330"/>
                    <a:pt x="487045" y="339090"/>
                  </a:cubicBezTo>
                  <a:cubicBezTo>
                    <a:pt x="502285" y="323215"/>
                    <a:pt x="521335" y="301625"/>
                    <a:pt x="521335" y="208280"/>
                  </a:cubicBezTo>
                  <a:cubicBezTo>
                    <a:pt x="521335" y="114300"/>
                    <a:pt x="504825" y="97155"/>
                    <a:pt x="488315" y="80645"/>
                  </a:cubicBezTo>
                  <a:cubicBezTo>
                    <a:pt x="473075" y="65405"/>
                    <a:pt x="448945" y="60960"/>
                    <a:pt x="407035" y="60960"/>
                  </a:cubicBezTo>
                  <a:lnTo>
                    <a:pt x="165100" y="60960"/>
                  </a:lnTo>
                  <a:lnTo>
                    <a:pt x="165100" y="360680"/>
                  </a:lnTo>
                  <a:lnTo>
                    <a:pt x="405130" y="360680"/>
                  </a:lnTo>
                  <a:close/>
                  <a:moveTo>
                    <a:pt x="589915" y="706755"/>
                  </a:moveTo>
                  <a:lnTo>
                    <a:pt x="699770" y="706755"/>
                  </a:lnTo>
                  <a:lnTo>
                    <a:pt x="699770" y="767715"/>
                  </a:lnTo>
                  <a:lnTo>
                    <a:pt x="582295" y="767715"/>
                  </a:lnTo>
                  <a:cubicBezTo>
                    <a:pt x="560705" y="767715"/>
                    <a:pt x="549275" y="764540"/>
                    <a:pt x="541655" y="756920"/>
                  </a:cubicBezTo>
                  <a:cubicBezTo>
                    <a:pt x="529590" y="744855"/>
                    <a:pt x="525145" y="728345"/>
                    <a:pt x="520700" y="571500"/>
                  </a:cubicBezTo>
                  <a:cubicBezTo>
                    <a:pt x="517525" y="483235"/>
                    <a:pt x="507365" y="458470"/>
                    <a:pt x="491490" y="441960"/>
                  </a:cubicBezTo>
                  <a:cubicBezTo>
                    <a:pt x="473710" y="422910"/>
                    <a:pt x="449580" y="421640"/>
                    <a:pt x="402590" y="421640"/>
                  </a:cubicBezTo>
                  <a:lnTo>
                    <a:pt x="165735" y="421640"/>
                  </a:lnTo>
                  <a:lnTo>
                    <a:pt x="165735" y="706755"/>
                  </a:lnTo>
                  <a:lnTo>
                    <a:pt x="283210" y="706755"/>
                  </a:lnTo>
                  <a:lnTo>
                    <a:pt x="283210" y="767715"/>
                  </a:lnTo>
                  <a:lnTo>
                    <a:pt x="0" y="767715"/>
                  </a:lnTo>
                  <a:lnTo>
                    <a:pt x="0" y="706755"/>
                  </a:lnTo>
                  <a:lnTo>
                    <a:pt x="104775" y="706755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423545" y="0"/>
                  </a:lnTo>
                  <a:cubicBezTo>
                    <a:pt x="480060" y="0"/>
                    <a:pt x="512445" y="7620"/>
                    <a:pt x="536575" y="33020"/>
                  </a:cubicBezTo>
                  <a:cubicBezTo>
                    <a:pt x="566420" y="62865"/>
                    <a:pt x="583565" y="97790"/>
                    <a:pt x="583565" y="207645"/>
                  </a:cubicBezTo>
                  <a:cubicBezTo>
                    <a:pt x="583565" y="339725"/>
                    <a:pt x="546100" y="375920"/>
                    <a:pt x="478155" y="393065"/>
                  </a:cubicBezTo>
                  <a:lnTo>
                    <a:pt x="494665" y="395605"/>
                  </a:lnTo>
                  <a:cubicBezTo>
                    <a:pt x="565785" y="409575"/>
                    <a:pt x="575945" y="439420"/>
                    <a:pt x="581660" y="570865"/>
                  </a:cubicBezTo>
                  <a:cubicBezTo>
                    <a:pt x="585470" y="671195"/>
                    <a:pt x="586740" y="680085"/>
                    <a:pt x="589915" y="706755"/>
                  </a:cubicBez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9" name="Freeform: Shape 5288">
              <a:extLst>
                <a:ext uri="{FF2B5EF4-FFF2-40B4-BE49-F238E27FC236}">
                  <a16:creationId xmlns:a16="http://schemas.microsoft.com/office/drawing/2014/main" id="{568A6449-82C9-6B76-8A3E-6131C70F65CB}"/>
                </a:ext>
              </a:extLst>
            </p:cNvPr>
            <p:cNvSpPr/>
            <p:nvPr/>
          </p:nvSpPr>
          <p:spPr>
            <a:xfrm>
              <a:off x="8322309" y="2764789"/>
              <a:ext cx="547370" cy="769619"/>
            </a:xfrm>
            <a:custGeom>
              <a:avLst/>
              <a:gdLst>
                <a:gd name="connsiteX0" fmla="*/ 501015 w 547370"/>
                <a:gd name="connsiteY0" fmla="*/ 736600 h 769619"/>
                <a:gd name="connsiteX1" fmla="*/ 393700 w 547370"/>
                <a:gd name="connsiteY1" fmla="*/ 769620 h 769619"/>
                <a:gd name="connsiteX2" fmla="*/ 146685 w 547370"/>
                <a:gd name="connsiteY2" fmla="*/ 769620 h 769619"/>
                <a:gd name="connsiteX3" fmla="*/ 39370 w 547370"/>
                <a:gd name="connsiteY3" fmla="*/ 739140 h 769619"/>
                <a:gd name="connsiteX4" fmla="*/ 0 w 547370"/>
                <a:gd name="connsiteY4" fmla="*/ 545465 h 769619"/>
                <a:gd name="connsiteX5" fmla="*/ 60325 w 547370"/>
                <a:gd name="connsiteY5" fmla="*/ 545465 h 769619"/>
                <a:gd name="connsiteX6" fmla="*/ 85725 w 547370"/>
                <a:gd name="connsiteY6" fmla="*/ 687070 h 769619"/>
                <a:gd name="connsiteX7" fmla="*/ 158115 w 547370"/>
                <a:gd name="connsiteY7" fmla="*/ 708025 h 769619"/>
                <a:gd name="connsiteX8" fmla="*/ 387985 w 547370"/>
                <a:gd name="connsiteY8" fmla="*/ 708025 h 769619"/>
                <a:gd name="connsiteX9" fmla="*/ 462915 w 547370"/>
                <a:gd name="connsiteY9" fmla="*/ 685800 h 769619"/>
                <a:gd name="connsiteX10" fmla="*/ 481965 w 547370"/>
                <a:gd name="connsiteY10" fmla="*/ 565785 h 769619"/>
                <a:gd name="connsiteX11" fmla="*/ 465455 w 547370"/>
                <a:gd name="connsiteY11" fmla="*/ 457835 h 769619"/>
                <a:gd name="connsiteX12" fmla="*/ 382270 w 547370"/>
                <a:gd name="connsiteY12" fmla="*/ 433070 h 769619"/>
                <a:gd name="connsiteX13" fmla="*/ 161290 w 547370"/>
                <a:gd name="connsiteY13" fmla="*/ 407670 h 769619"/>
                <a:gd name="connsiteX14" fmla="*/ 46355 w 547370"/>
                <a:gd name="connsiteY14" fmla="*/ 359410 h 769619"/>
                <a:gd name="connsiteX15" fmla="*/ 11430 w 547370"/>
                <a:gd name="connsiteY15" fmla="*/ 201930 h 769619"/>
                <a:gd name="connsiteX16" fmla="*/ 55245 w 547370"/>
                <a:gd name="connsiteY16" fmla="*/ 33020 h 769619"/>
                <a:gd name="connsiteX17" fmla="*/ 161925 w 547370"/>
                <a:gd name="connsiteY17" fmla="*/ 0 h 769619"/>
                <a:gd name="connsiteX18" fmla="*/ 384810 w 547370"/>
                <a:gd name="connsiteY18" fmla="*/ 0 h 769619"/>
                <a:gd name="connsiteX19" fmla="*/ 492125 w 547370"/>
                <a:gd name="connsiteY19" fmla="*/ 30480 h 769619"/>
                <a:gd name="connsiteX20" fmla="*/ 531495 w 547370"/>
                <a:gd name="connsiteY20" fmla="*/ 217170 h 769619"/>
                <a:gd name="connsiteX21" fmla="*/ 470535 w 547370"/>
                <a:gd name="connsiteY21" fmla="*/ 217170 h 769619"/>
                <a:gd name="connsiteX22" fmla="*/ 445135 w 547370"/>
                <a:gd name="connsiteY22" fmla="*/ 81915 h 769619"/>
                <a:gd name="connsiteX23" fmla="*/ 372745 w 547370"/>
                <a:gd name="connsiteY23" fmla="*/ 60960 h 769619"/>
                <a:gd name="connsiteX24" fmla="*/ 176530 w 547370"/>
                <a:gd name="connsiteY24" fmla="*/ 60960 h 769619"/>
                <a:gd name="connsiteX25" fmla="*/ 101600 w 547370"/>
                <a:gd name="connsiteY25" fmla="*/ 82550 h 769619"/>
                <a:gd name="connsiteX26" fmla="*/ 74930 w 547370"/>
                <a:gd name="connsiteY26" fmla="*/ 200660 h 769619"/>
                <a:gd name="connsiteX27" fmla="*/ 99060 w 547370"/>
                <a:gd name="connsiteY27" fmla="*/ 318135 h 769619"/>
                <a:gd name="connsiteX28" fmla="*/ 182880 w 547370"/>
                <a:gd name="connsiteY28" fmla="*/ 342265 h 769619"/>
                <a:gd name="connsiteX29" fmla="*/ 396875 w 547370"/>
                <a:gd name="connsiteY29" fmla="*/ 364490 h 769619"/>
                <a:gd name="connsiteX30" fmla="*/ 511175 w 547370"/>
                <a:gd name="connsiteY30" fmla="*/ 401955 h 769619"/>
                <a:gd name="connsiteX31" fmla="*/ 547370 w 547370"/>
                <a:gd name="connsiteY31" fmla="*/ 565785 h 769619"/>
                <a:gd name="connsiteX32" fmla="*/ 501015 w 547370"/>
                <a:gd name="connsiteY32" fmla="*/ 736600 h 76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7370" h="769619">
                  <a:moveTo>
                    <a:pt x="501015" y="736600"/>
                  </a:moveTo>
                  <a:cubicBezTo>
                    <a:pt x="481330" y="757555"/>
                    <a:pt x="450850" y="769620"/>
                    <a:pt x="393700" y="769620"/>
                  </a:cubicBezTo>
                  <a:lnTo>
                    <a:pt x="146685" y="769620"/>
                  </a:lnTo>
                  <a:cubicBezTo>
                    <a:pt x="92075" y="769620"/>
                    <a:pt x="62230" y="760730"/>
                    <a:pt x="39370" y="739140"/>
                  </a:cubicBezTo>
                  <a:cubicBezTo>
                    <a:pt x="12065" y="710565"/>
                    <a:pt x="0" y="685165"/>
                    <a:pt x="0" y="545465"/>
                  </a:cubicBezTo>
                  <a:lnTo>
                    <a:pt x="60325" y="545465"/>
                  </a:lnTo>
                  <a:cubicBezTo>
                    <a:pt x="61595" y="664210"/>
                    <a:pt x="69215" y="670560"/>
                    <a:pt x="85725" y="687070"/>
                  </a:cubicBezTo>
                  <a:cubicBezTo>
                    <a:pt x="100965" y="702945"/>
                    <a:pt x="120650" y="708025"/>
                    <a:pt x="158115" y="708025"/>
                  </a:cubicBezTo>
                  <a:lnTo>
                    <a:pt x="387985" y="708025"/>
                  </a:lnTo>
                  <a:cubicBezTo>
                    <a:pt x="427990" y="708025"/>
                    <a:pt x="447675" y="701675"/>
                    <a:pt x="462915" y="685800"/>
                  </a:cubicBezTo>
                  <a:cubicBezTo>
                    <a:pt x="481330" y="668020"/>
                    <a:pt x="481965" y="647065"/>
                    <a:pt x="481965" y="565785"/>
                  </a:cubicBezTo>
                  <a:cubicBezTo>
                    <a:pt x="481965" y="482600"/>
                    <a:pt x="485140" y="477520"/>
                    <a:pt x="465455" y="457835"/>
                  </a:cubicBezTo>
                  <a:cubicBezTo>
                    <a:pt x="450850" y="443865"/>
                    <a:pt x="434340" y="441325"/>
                    <a:pt x="382270" y="433070"/>
                  </a:cubicBezTo>
                  <a:lnTo>
                    <a:pt x="161290" y="407670"/>
                  </a:lnTo>
                  <a:cubicBezTo>
                    <a:pt x="94615" y="400685"/>
                    <a:pt x="66040" y="379095"/>
                    <a:pt x="46355" y="359410"/>
                  </a:cubicBezTo>
                  <a:cubicBezTo>
                    <a:pt x="22225" y="335280"/>
                    <a:pt x="11430" y="299720"/>
                    <a:pt x="11430" y="201930"/>
                  </a:cubicBezTo>
                  <a:cubicBezTo>
                    <a:pt x="11430" y="111760"/>
                    <a:pt x="23495" y="64770"/>
                    <a:pt x="55245" y="33020"/>
                  </a:cubicBezTo>
                  <a:cubicBezTo>
                    <a:pt x="76200" y="12065"/>
                    <a:pt x="106045" y="0"/>
                    <a:pt x="161925" y="0"/>
                  </a:cubicBezTo>
                  <a:lnTo>
                    <a:pt x="384810" y="0"/>
                  </a:lnTo>
                  <a:cubicBezTo>
                    <a:pt x="439420" y="0"/>
                    <a:pt x="469265" y="8890"/>
                    <a:pt x="492125" y="30480"/>
                  </a:cubicBezTo>
                  <a:cubicBezTo>
                    <a:pt x="521970" y="60960"/>
                    <a:pt x="530860" y="92075"/>
                    <a:pt x="531495" y="217170"/>
                  </a:cubicBezTo>
                  <a:lnTo>
                    <a:pt x="470535" y="217170"/>
                  </a:lnTo>
                  <a:cubicBezTo>
                    <a:pt x="469265" y="113030"/>
                    <a:pt x="462915" y="99060"/>
                    <a:pt x="445135" y="81915"/>
                  </a:cubicBezTo>
                  <a:cubicBezTo>
                    <a:pt x="429895" y="66675"/>
                    <a:pt x="410210" y="60960"/>
                    <a:pt x="372745" y="60960"/>
                  </a:cubicBezTo>
                  <a:lnTo>
                    <a:pt x="176530" y="60960"/>
                  </a:lnTo>
                  <a:cubicBezTo>
                    <a:pt x="136525" y="60960"/>
                    <a:pt x="116840" y="67310"/>
                    <a:pt x="101600" y="82550"/>
                  </a:cubicBezTo>
                  <a:cubicBezTo>
                    <a:pt x="81280" y="102235"/>
                    <a:pt x="74930" y="128270"/>
                    <a:pt x="74930" y="200660"/>
                  </a:cubicBezTo>
                  <a:cubicBezTo>
                    <a:pt x="74930" y="280670"/>
                    <a:pt x="81280" y="300355"/>
                    <a:pt x="99060" y="318135"/>
                  </a:cubicBezTo>
                  <a:cubicBezTo>
                    <a:pt x="113030" y="332105"/>
                    <a:pt x="132080" y="335280"/>
                    <a:pt x="182880" y="342265"/>
                  </a:cubicBezTo>
                  <a:lnTo>
                    <a:pt x="396875" y="364490"/>
                  </a:lnTo>
                  <a:cubicBezTo>
                    <a:pt x="459105" y="370840"/>
                    <a:pt x="490855" y="382270"/>
                    <a:pt x="511175" y="401955"/>
                  </a:cubicBezTo>
                  <a:cubicBezTo>
                    <a:pt x="535940" y="427355"/>
                    <a:pt x="547370" y="465455"/>
                    <a:pt x="547370" y="565785"/>
                  </a:cubicBezTo>
                  <a:cubicBezTo>
                    <a:pt x="546100" y="665480"/>
                    <a:pt x="532130" y="706120"/>
                    <a:pt x="501015" y="736600"/>
                  </a:cubicBezTo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0" name="Freeform: Shape 5289">
              <a:extLst>
                <a:ext uri="{FF2B5EF4-FFF2-40B4-BE49-F238E27FC236}">
                  <a16:creationId xmlns:a16="http://schemas.microsoft.com/office/drawing/2014/main" id="{5F87F8B3-319A-B8FB-9DA5-B56DF9347FE4}"/>
                </a:ext>
              </a:extLst>
            </p:cNvPr>
            <p:cNvSpPr/>
            <p:nvPr/>
          </p:nvSpPr>
          <p:spPr>
            <a:xfrm>
              <a:off x="10113009" y="2766695"/>
              <a:ext cx="723265" cy="767714"/>
            </a:xfrm>
            <a:custGeom>
              <a:avLst/>
              <a:gdLst>
                <a:gd name="connsiteX0" fmla="*/ 457835 w 723265"/>
                <a:gd name="connsiteY0" fmla="*/ 0 h 767714"/>
                <a:gd name="connsiteX1" fmla="*/ 457835 w 723265"/>
                <a:gd name="connsiteY1" fmla="*/ 60960 h 767714"/>
                <a:gd name="connsiteX2" fmla="*/ 567690 w 723265"/>
                <a:gd name="connsiteY2" fmla="*/ 60960 h 767714"/>
                <a:gd name="connsiteX3" fmla="*/ 367030 w 723265"/>
                <a:gd name="connsiteY3" fmla="*/ 391160 h 767714"/>
                <a:gd name="connsiteX4" fmla="*/ 361315 w 723265"/>
                <a:gd name="connsiteY4" fmla="*/ 391160 h 767714"/>
                <a:gd name="connsiteX5" fmla="*/ 162560 w 723265"/>
                <a:gd name="connsiteY5" fmla="*/ 60960 h 767714"/>
                <a:gd name="connsiteX6" fmla="*/ 273685 w 723265"/>
                <a:gd name="connsiteY6" fmla="*/ 60960 h 767714"/>
                <a:gd name="connsiteX7" fmla="*/ 273685 w 723265"/>
                <a:gd name="connsiteY7" fmla="*/ 0 h 767714"/>
                <a:gd name="connsiteX8" fmla="*/ 0 w 723265"/>
                <a:gd name="connsiteY8" fmla="*/ 0 h 767714"/>
                <a:gd name="connsiteX9" fmla="*/ 0 w 723265"/>
                <a:gd name="connsiteY9" fmla="*/ 60960 h 767714"/>
                <a:gd name="connsiteX10" fmla="*/ 88900 w 723265"/>
                <a:gd name="connsiteY10" fmla="*/ 60960 h 767714"/>
                <a:gd name="connsiteX11" fmla="*/ 331470 w 723265"/>
                <a:gd name="connsiteY11" fmla="*/ 443865 h 767714"/>
                <a:gd name="connsiteX12" fmla="*/ 331470 w 723265"/>
                <a:gd name="connsiteY12" fmla="*/ 706755 h 767714"/>
                <a:gd name="connsiteX13" fmla="*/ 217805 w 723265"/>
                <a:gd name="connsiteY13" fmla="*/ 706755 h 767714"/>
                <a:gd name="connsiteX14" fmla="*/ 217805 w 723265"/>
                <a:gd name="connsiteY14" fmla="*/ 767715 h 767714"/>
                <a:gd name="connsiteX15" fmla="*/ 504825 w 723265"/>
                <a:gd name="connsiteY15" fmla="*/ 767715 h 767714"/>
                <a:gd name="connsiteX16" fmla="*/ 504825 w 723265"/>
                <a:gd name="connsiteY16" fmla="*/ 706755 h 767714"/>
                <a:gd name="connsiteX17" fmla="*/ 392430 w 723265"/>
                <a:gd name="connsiteY17" fmla="*/ 706755 h 767714"/>
                <a:gd name="connsiteX18" fmla="*/ 392430 w 723265"/>
                <a:gd name="connsiteY18" fmla="*/ 442595 h 767714"/>
                <a:gd name="connsiteX19" fmla="*/ 631825 w 723265"/>
                <a:gd name="connsiteY19" fmla="*/ 60960 h 767714"/>
                <a:gd name="connsiteX20" fmla="*/ 723265 w 723265"/>
                <a:gd name="connsiteY20" fmla="*/ 60960 h 767714"/>
                <a:gd name="connsiteX21" fmla="*/ 723265 w 723265"/>
                <a:gd name="connsiteY21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3265" h="767714">
                  <a:moveTo>
                    <a:pt x="457835" y="0"/>
                  </a:moveTo>
                  <a:lnTo>
                    <a:pt x="457835" y="60960"/>
                  </a:lnTo>
                  <a:lnTo>
                    <a:pt x="567690" y="60960"/>
                  </a:lnTo>
                  <a:lnTo>
                    <a:pt x="367030" y="391160"/>
                  </a:lnTo>
                  <a:lnTo>
                    <a:pt x="361315" y="391160"/>
                  </a:lnTo>
                  <a:lnTo>
                    <a:pt x="162560" y="60960"/>
                  </a:lnTo>
                  <a:lnTo>
                    <a:pt x="273685" y="60960"/>
                  </a:lnTo>
                  <a:lnTo>
                    <a:pt x="273685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88900" y="60960"/>
                  </a:lnTo>
                  <a:lnTo>
                    <a:pt x="331470" y="443865"/>
                  </a:lnTo>
                  <a:lnTo>
                    <a:pt x="331470" y="706755"/>
                  </a:lnTo>
                  <a:lnTo>
                    <a:pt x="217805" y="706755"/>
                  </a:lnTo>
                  <a:lnTo>
                    <a:pt x="217805" y="767715"/>
                  </a:lnTo>
                  <a:lnTo>
                    <a:pt x="504825" y="767715"/>
                  </a:lnTo>
                  <a:lnTo>
                    <a:pt x="504825" y="706755"/>
                  </a:lnTo>
                  <a:lnTo>
                    <a:pt x="392430" y="706755"/>
                  </a:lnTo>
                  <a:lnTo>
                    <a:pt x="392430" y="442595"/>
                  </a:lnTo>
                  <a:lnTo>
                    <a:pt x="631825" y="60960"/>
                  </a:lnTo>
                  <a:lnTo>
                    <a:pt x="723265" y="60960"/>
                  </a:lnTo>
                  <a:lnTo>
                    <a:pt x="723265" y="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1" name="Freeform: Shape 5290">
              <a:extLst>
                <a:ext uri="{FF2B5EF4-FFF2-40B4-BE49-F238E27FC236}">
                  <a16:creationId xmlns:a16="http://schemas.microsoft.com/office/drawing/2014/main" id="{701C4399-5960-CDB6-9C50-AA5A263AF9BB}"/>
                </a:ext>
              </a:extLst>
            </p:cNvPr>
            <p:cNvSpPr/>
            <p:nvPr/>
          </p:nvSpPr>
          <p:spPr>
            <a:xfrm>
              <a:off x="9387840" y="2766695"/>
              <a:ext cx="631825" cy="767714"/>
            </a:xfrm>
            <a:custGeom>
              <a:avLst/>
              <a:gdLst>
                <a:gd name="connsiteX0" fmla="*/ 0 w 631825"/>
                <a:gd name="connsiteY0" fmla="*/ 0 h 767714"/>
                <a:gd name="connsiteX1" fmla="*/ 0 w 631825"/>
                <a:gd name="connsiteY1" fmla="*/ 202565 h 767714"/>
                <a:gd name="connsiteX2" fmla="*/ 60960 w 631825"/>
                <a:gd name="connsiteY2" fmla="*/ 202565 h 767714"/>
                <a:gd name="connsiteX3" fmla="*/ 60960 w 631825"/>
                <a:gd name="connsiteY3" fmla="*/ 47625 h 767714"/>
                <a:gd name="connsiteX4" fmla="*/ 285750 w 631825"/>
                <a:gd name="connsiteY4" fmla="*/ 47625 h 767714"/>
                <a:gd name="connsiteX5" fmla="*/ 285750 w 631825"/>
                <a:gd name="connsiteY5" fmla="*/ 706755 h 767714"/>
                <a:gd name="connsiteX6" fmla="*/ 172085 w 631825"/>
                <a:gd name="connsiteY6" fmla="*/ 706755 h 767714"/>
                <a:gd name="connsiteX7" fmla="*/ 172085 w 631825"/>
                <a:gd name="connsiteY7" fmla="*/ 767715 h 767714"/>
                <a:gd name="connsiteX8" fmla="*/ 459105 w 631825"/>
                <a:gd name="connsiteY8" fmla="*/ 767715 h 767714"/>
                <a:gd name="connsiteX9" fmla="*/ 459105 w 631825"/>
                <a:gd name="connsiteY9" fmla="*/ 706755 h 767714"/>
                <a:gd name="connsiteX10" fmla="*/ 346710 w 631825"/>
                <a:gd name="connsiteY10" fmla="*/ 706755 h 767714"/>
                <a:gd name="connsiteX11" fmla="*/ 346710 w 631825"/>
                <a:gd name="connsiteY11" fmla="*/ 47625 h 767714"/>
                <a:gd name="connsiteX12" fmla="*/ 570865 w 631825"/>
                <a:gd name="connsiteY12" fmla="*/ 47625 h 767714"/>
                <a:gd name="connsiteX13" fmla="*/ 570865 w 631825"/>
                <a:gd name="connsiteY13" fmla="*/ 202565 h 767714"/>
                <a:gd name="connsiteX14" fmla="*/ 631825 w 631825"/>
                <a:gd name="connsiteY14" fmla="*/ 202565 h 767714"/>
                <a:gd name="connsiteX15" fmla="*/ 631825 w 631825"/>
                <a:gd name="connsiteY15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1825" h="767714">
                  <a:moveTo>
                    <a:pt x="0" y="0"/>
                  </a:moveTo>
                  <a:lnTo>
                    <a:pt x="0" y="202565"/>
                  </a:lnTo>
                  <a:lnTo>
                    <a:pt x="60960" y="202565"/>
                  </a:lnTo>
                  <a:lnTo>
                    <a:pt x="60960" y="47625"/>
                  </a:lnTo>
                  <a:lnTo>
                    <a:pt x="285750" y="47625"/>
                  </a:lnTo>
                  <a:lnTo>
                    <a:pt x="285750" y="706755"/>
                  </a:lnTo>
                  <a:lnTo>
                    <a:pt x="172085" y="706755"/>
                  </a:lnTo>
                  <a:lnTo>
                    <a:pt x="172085" y="767715"/>
                  </a:lnTo>
                  <a:lnTo>
                    <a:pt x="459105" y="767715"/>
                  </a:lnTo>
                  <a:lnTo>
                    <a:pt x="459105" y="706755"/>
                  </a:lnTo>
                  <a:lnTo>
                    <a:pt x="346710" y="706755"/>
                  </a:lnTo>
                  <a:lnTo>
                    <a:pt x="346710" y="47625"/>
                  </a:lnTo>
                  <a:lnTo>
                    <a:pt x="570865" y="47625"/>
                  </a:lnTo>
                  <a:lnTo>
                    <a:pt x="570865" y="202565"/>
                  </a:lnTo>
                  <a:lnTo>
                    <a:pt x="631825" y="202565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2" name="Freeform: Shape 5291">
              <a:extLst>
                <a:ext uri="{FF2B5EF4-FFF2-40B4-BE49-F238E27FC236}">
                  <a16:creationId xmlns:a16="http://schemas.microsoft.com/office/drawing/2014/main" id="{5832206B-04C2-7DD6-3009-F821316792E4}"/>
                </a:ext>
              </a:extLst>
            </p:cNvPr>
            <p:cNvSpPr/>
            <p:nvPr/>
          </p:nvSpPr>
          <p:spPr>
            <a:xfrm>
              <a:off x="8993505" y="2766695"/>
              <a:ext cx="286384" cy="767714"/>
            </a:xfrm>
            <a:custGeom>
              <a:avLst/>
              <a:gdLst>
                <a:gd name="connsiteX0" fmla="*/ 0 w 286384"/>
                <a:gd name="connsiteY0" fmla="*/ 0 h 767714"/>
                <a:gd name="connsiteX1" fmla="*/ 0 w 286384"/>
                <a:gd name="connsiteY1" fmla="*/ 60960 h 767714"/>
                <a:gd name="connsiteX2" fmla="*/ 112395 w 286384"/>
                <a:gd name="connsiteY2" fmla="*/ 60960 h 767714"/>
                <a:gd name="connsiteX3" fmla="*/ 112395 w 286384"/>
                <a:gd name="connsiteY3" fmla="*/ 706755 h 767714"/>
                <a:gd name="connsiteX4" fmla="*/ 0 w 286384"/>
                <a:gd name="connsiteY4" fmla="*/ 706755 h 767714"/>
                <a:gd name="connsiteX5" fmla="*/ 0 w 286384"/>
                <a:gd name="connsiteY5" fmla="*/ 767715 h 767714"/>
                <a:gd name="connsiteX6" fmla="*/ 286385 w 286384"/>
                <a:gd name="connsiteY6" fmla="*/ 767715 h 767714"/>
                <a:gd name="connsiteX7" fmla="*/ 286385 w 286384"/>
                <a:gd name="connsiteY7" fmla="*/ 706755 h 767714"/>
                <a:gd name="connsiteX8" fmla="*/ 173989 w 286384"/>
                <a:gd name="connsiteY8" fmla="*/ 706755 h 767714"/>
                <a:gd name="connsiteX9" fmla="*/ 173989 w 286384"/>
                <a:gd name="connsiteY9" fmla="*/ 60960 h 767714"/>
                <a:gd name="connsiteX10" fmla="*/ 286385 w 286384"/>
                <a:gd name="connsiteY10" fmla="*/ 60960 h 767714"/>
                <a:gd name="connsiteX11" fmla="*/ 286385 w 286384"/>
                <a:gd name="connsiteY11" fmla="*/ 0 h 76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384" h="767714">
                  <a:moveTo>
                    <a:pt x="0" y="0"/>
                  </a:moveTo>
                  <a:lnTo>
                    <a:pt x="0" y="60960"/>
                  </a:lnTo>
                  <a:lnTo>
                    <a:pt x="112395" y="60960"/>
                  </a:lnTo>
                  <a:lnTo>
                    <a:pt x="112395" y="706755"/>
                  </a:lnTo>
                  <a:lnTo>
                    <a:pt x="0" y="706755"/>
                  </a:lnTo>
                  <a:lnTo>
                    <a:pt x="0" y="767715"/>
                  </a:lnTo>
                  <a:lnTo>
                    <a:pt x="286385" y="767715"/>
                  </a:lnTo>
                  <a:lnTo>
                    <a:pt x="286385" y="706755"/>
                  </a:lnTo>
                  <a:lnTo>
                    <a:pt x="173989" y="706755"/>
                  </a:lnTo>
                  <a:lnTo>
                    <a:pt x="173989" y="60960"/>
                  </a:lnTo>
                  <a:lnTo>
                    <a:pt x="286385" y="60960"/>
                  </a:lnTo>
                  <a:lnTo>
                    <a:pt x="286385" y="0"/>
                  </a:lnTo>
                  <a:close/>
                </a:path>
              </a:pathLst>
            </a:custGeom>
            <a:solidFill>
              <a:srgbClr val="585860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293" name="Graphic 98">
            <a:extLst>
              <a:ext uri="{FF2B5EF4-FFF2-40B4-BE49-F238E27FC236}">
                <a16:creationId xmlns:a16="http://schemas.microsoft.com/office/drawing/2014/main" id="{92A50233-C551-4A22-8C78-33040AD1F444}"/>
              </a:ext>
            </a:extLst>
          </p:cNvPr>
          <p:cNvGrpSpPr/>
          <p:nvPr userDrawn="1"/>
        </p:nvGrpSpPr>
        <p:grpSpPr>
          <a:xfrm>
            <a:off x="381000" y="394939"/>
            <a:ext cx="1694566" cy="692234"/>
            <a:chOff x="1390650" y="1506854"/>
            <a:chExt cx="9410700" cy="3844289"/>
          </a:xfrm>
        </p:grpSpPr>
        <p:sp>
          <p:nvSpPr>
            <p:cNvPr id="5294" name="Freeform: Shape 5293">
              <a:extLst>
                <a:ext uri="{FF2B5EF4-FFF2-40B4-BE49-F238E27FC236}">
                  <a16:creationId xmlns:a16="http://schemas.microsoft.com/office/drawing/2014/main" id="{6A6C175B-18BA-375B-E965-54ACB1A7F180}"/>
                </a:ext>
              </a:extLst>
            </p:cNvPr>
            <p:cNvSpPr/>
            <p:nvPr/>
          </p:nvSpPr>
          <p:spPr>
            <a:xfrm>
              <a:off x="1390650" y="1544002"/>
              <a:ext cx="1138237" cy="3769995"/>
            </a:xfrm>
            <a:custGeom>
              <a:avLst/>
              <a:gdLst>
                <a:gd name="connsiteX0" fmla="*/ 6667 w 1138237"/>
                <a:gd name="connsiteY0" fmla="*/ 3769995 h 3769995"/>
                <a:gd name="connsiteX1" fmla="*/ 6667 w 1138237"/>
                <a:gd name="connsiteY1" fmla="*/ 3549015 h 3769995"/>
                <a:gd name="connsiteX2" fmla="*/ 401003 w 1138237"/>
                <a:gd name="connsiteY2" fmla="*/ 3500438 h 3769995"/>
                <a:gd name="connsiteX3" fmla="*/ 401003 w 1138237"/>
                <a:gd name="connsiteY3" fmla="*/ 369570 h 3769995"/>
                <a:gd name="connsiteX4" fmla="*/ 0 w 1138237"/>
                <a:gd name="connsiteY4" fmla="*/ 376238 h 3769995"/>
                <a:gd name="connsiteX5" fmla="*/ 0 w 1138237"/>
                <a:gd name="connsiteY5" fmla="*/ 160972 h 3769995"/>
                <a:gd name="connsiteX6" fmla="*/ 745808 w 1138237"/>
                <a:gd name="connsiteY6" fmla="*/ 0 h 3769995"/>
                <a:gd name="connsiteX7" fmla="*/ 745808 w 1138237"/>
                <a:gd name="connsiteY7" fmla="*/ 3500438 h 3769995"/>
                <a:gd name="connsiteX8" fmla="*/ 1138238 w 1138237"/>
                <a:gd name="connsiteY8" fmla="*/ 3549015 h 3769995"/>
                <a:gd name="connsiteX9" fmla="*/ 1138238 w 1138237"/>
                <a:gd name="connsiteY9" fmla="*/ 3769995 h 3769995"/>
                <a:gd name="connsiteX10" fmla="*/ 6667 w 1138237"/>
                <a:gd name="connsiteY10" fmla="*/ 3769995 h 376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8237" h="3769995">
                  <a:moveTo>
                    <a:pt x="6667" y="3769995"/>
                  </a:moveTo>
                  <a:lnTo>
                    <a:pt x="6667" y="3549015"/>
                  </a:lnTo>
                  <a:lnTo>
                    <a:pt x="401003" y="3500438"/>
                  </a:lnTo>
                  <a:lnTo>
                    <a:pt x="401003" y="369570"/>
                  </a:lnTo>
                  <a:lnTo>
                    <a:pt x="0" y="376238"/>
                  </a:lnTo>
                  <a:lnTo>
                    <a:pt x="0" y="160972"/>
                  </a:lnTo>
                  <a:lnTo>
                    <a:pt x="745808" y="0"/>
                  </a:lnTo>
                  <a:lnTo>
                    <a:pt x="745808" y="3500438"/>
                  </a:lnTo>
                  <a:lnTo>
                    <a:pt x="1138238" y="3549015"/>
                  </a:lnTo>
                  <a:lnTo>
                    <a:pt x="1138238" y="3769995"/>
                  </a:lnTo>
                  <a:lnTo>
                    <a:pt x="6667" y="3769995"/>
                  </a:lnTo>
                  <a:close/>
                </a:path>
              </a:pathLst>
            </a:custGeom>
            <a:solidFill>
              <a:srgbClr val="E27F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5" name="Freeform: Shape 5294">
              <a:extLst>
                <a:ext uri="{FF2B5EF4-FFF2-40B4-BE49-F238E27FC236}">
                  <a16:creationId xmlns:a16="http://schemas.microsoft.com/office/drawing/2014/main" id="{28E7DF82-AC76-9D89-DA07-8C995FC330A2}"/>
                </a:ext>
              </a:extLst>
            </p:cNvPr>
            <p:cNvSpPr/>
            <p:nvPr/>
          </p:nvSpPr>
          <p:spPr>
            <a:xfrm>
              <a:off x="2705100" y="1506854"/>
              <a:ext cx="1572577" cy="3844289"/>
            </a:xfrm>
            <a:custGeom>
              <a:avLst/>
              <a:gdLst>
                <a:gd name="connsiteX0" fmla="*/ 1232535 w 1572577"/>
                <a:gd name="connsiteY0" fmla="*/ 3250883 h 3844289"/>
                <a:gd name="connsiteX1" fmla="*/ 1159193 w 1572577"/>
                <a:gd name="connsiteY1" fmla="*/ 3406140 h 3844289"/>
                <a:gd name="connsiteX2" fmla="*/ 811530 w 1572577"/>
                <a:gd name="connsiteY2" fmla="*/ 3574733 h 3844289"/>
                <a:gd name="connsiteX3" fmla="*/ 464820 w 1572577"/>
                <a:gd name="connsiteY3" fmla="*/ 3406140 h 3844289"/>
                <a:gd name="connsiteX4" fmla="*/ 343853 w 1572577"/>
                <a:gd name="connsiteY4" fmla="*/ 2906078 h 3844289"/>
                <a:gd name="connsiteX5" fmla="*/ 343853 w 1572577"/>
                <a:gd name="connsiteY5" fmla="*/ 937260 h 3844289"/>
                <a:gd name="connsiteX6" fmla="*/ 462915 w 1572577"/>
                <a:gd name="connsiteY6" fmla="*/ 439103 h 3844289"/>
                <a:gd name="connsiteX7" fmla="*/ 807720 w 1572577"/>
                <a:gd name="connsiteY7" fmla="*/ 271463 h 3844289"/>
                <a:gd name="connsiteX8" fmla="*/ 1157288 w 1572577"/>
                <a:gd name="connsiteY8" fmla="*/ 439103 h 3844289"/>
                <a:gd name="connsiteX9" fmla="*/ 1232535 w 1572577"/>
                <a:gd name="connsiteY9" fmla="*/ 593408 h 3844289"/>
                <a:gd name="connsiteX10" fmla="*/ 1571625 w 1572577"/>
                <a:gd name="connsiteY10" fmla="*/ 593408 h 3844289"/>
                <a:gd name="connsiteX11" fmla="*/ 1403985 w 1572577"/>
                <a:gd name="connsiteY11" fmla="*/ 261938 h 3844289"/>
                <a:gd name="connsiteX12" fmla="*/ 808672 w 1572577"/>
                <a:gd name="connsiteY12" fmla="*/ 0 h 3844289"/>
                <a:gd name="connsiteX13" fmla="*/ 217170 w 1572577"/>
                <a:gd name="connsiteY13" fmla="*/ 261938 h 3844289"/>
                <a:gd name="connsiteX14" fmla="*/ 0 w 1572577"/>
                <a:gd name="connsiteY14" fmla="*/ 1010603 h 3844289"/>
                <a:gd name="connsiteX15" fmla="*/ 0 w 1572577"/>
                <a:gd name="connsiteY15" fmla="*/ 2835593 h 3844289"/>
                <a:gd name="connsiteX16" fmla="*/ 219075 w 1572577"/>
                <a:gd name="connsiteY16" fmla="*/ 3583305 h 3844289"/>
                <a:gd name="connsiteX17" fmla="*/ 812482 w 1572577"/>
                <a:gd name="connsiteY17" fmla="*/ 3844290 h 3844289"/>
                <a:gd name="connsiteX18" fmla="*/ 1405890 w 1572577"/>
                <a:gd name="connsiteY18" fmla="*/ 3584258 h 3844289"/>
                <a:gd name="connsiteX19" fmla="*/ 1572578 w 1572577"/>
                <a:gd name="connsiteY19" fmla="*/ 3250883 h 3844289"/>
                <a:gd name="connsiteX20" fmla="*/ 1232535 w 1572577"/>
                <a:gd name="connsiteY20" fmla="*/ 3250883 h 384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2577" h="3844289">
                  <a:moveTo>
                    <a:pt x="1232535" y="3250883"/>
                  </a:moveTo>
                  <a:cubicBezTo>
                    <a:pt x="1213485" y="3310890"/>
                    <a:pt x="1189673" y="3362325"/>
                    <a:pt x="1159193" y="3406140"/>
                  </a:cubicBezTo>
                  <a:cubicBezTo>
                    <a:pt x="1080135" y="3518535"/>
                    <a:pt x="964882" y="3574733"/>
                    <a:pt x="811530" y="3574733"/>
                  </a:cubicBezTo>
                  <a:cubicBezTo>
                    <a:pt x="661035" y="3574733"/>
                    <a:pt x="545782" y="3518535"/>
                    <a:pt x="464820" y="3406140"/>
                  </a:cubicBezTo>
                  <a:cubicBezTo>
                    <a:pt x="383857" y="3293745"/>
                    <a:pt x="343853" y="3127058"/>
                    <a:pt x="343853" y="2906078"/>
                  </a:cubicBezTo>
                  <a:lnTo>
                    <a:pt x="343853" y="937260"/>
                  </a:lnTo>
                  <a:cubicBezTo>
                    <a:pt x="343853" y="716280"/>
                    <a:pt x="383857" y="550545"/>
                    <a:pt x="462915" y="439103"/>
                  </a:cubicBezTo>
                  <a:cubicBezTo>
                    <a:pt x="541972" y="327660"/>
                    <a:pt x="657225" y="271463"/>
                    <a:pt x="807720" y="271463"/>
                  </a:cubicBezTo>
                  <a:cubicBezTo>
                    <a:pt x="961072" y="271463"/>
                    <a:pt x="1077278" y="327660"/>
                    <a:pt x="1157288" y="439103"/>
                  </a:cubicBezTo>
                  <a:cubicBezTo>
                    <a:pt x="1188720" y="481965"/>
                    <a:pt x="1213485" y="533400"/>
                    <a:pt x="1232535" y="593408"/>
                  </a:cubicBezTo>
                  <a:lnTo>
                    <a:pt x="1571625" y="593408"/>
                  </a:lnTo>
                  <a:cubicBezTo>
                    <a:pt x="1535430" y="462915"/>
                    <a:pt x="1479232" y="352425"/>
                    <a:pt x="1403985" y="261938"/>
                  </a:cubicBezTo>
                  <a:cubicBezTo>
                    <a:pt x="1258253" y="87630"/>
                    <a:pt x="1059180" y="0"/>
                    <a:pt x="808672" y="0"/>
                  </a:cubicBezTo>
                  <a:cubicBezTo>
                    <a:pt x="559118" y="0"/>
                    <a:pt x="360997" y="87630"/>
                    <a:pt x="217170" y="261938"/>
                  </a:cubicBezTo>
                  <a:cubicBezTo>
                    <a:pt x="72390" y="436245"/>
                    <a:pt x="0" y="685800"/>
                    <a:pt x="0" y="1010603"/>
                  </a:cubicBezTo>
                  <a:lnTo>
                    <a:pt x="0" y="2835593"/>
                  </a:lnTo>
                  <a:cubicBezTo>
                    <a:pt x="0" y="3160395"/>
                    <a:pt x="73342" y="3408998"/>
                    <a:pt x="219075" y="3583305"/>
                  </a:cubicBezTo>
                  <a:cubicBezTo>
                    <a:pt x="364807" y="3757613"/>
                    <a:pt x="562928" y="3844290"/>
                    <a:pt x="812482" y="3844290"/>
                  </a:cubicBezTo>
                  <a:cubicBezTo>
                    <a:pt x="1063943" y="3844290"/>
                    <a:pt x="1261110" y="3757613"/>
                    <a:pt x="1405890" y="3584258"/>
                  </a:cubicBezTo>
                  <a:cubicBezTo>
                    <a:pt x="1481138" y="3493770"/>
                    <a:pt x="1536382" y="3383280"/>
                    <a:pt x="1572578" y="3250883"/>
                  </a:cubicBezTo>
                  <a:lnTo>
                    <a:pt x="1232535" y="3250883"/>
                  </a:lnTo>
                  <a:close/>
                </a:path>
              </a:pathLst>
            </a:custGeom>
            <a:solidFill>
              <a:srgbClr val="E27F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296" name="Graphic 98">
              <a:extLst>
                <a:ext uri="{FF2B5EF4-FFF2-40B4-BE49-F238E27FC236}">
                  <a16:creationId xmlns:a16="http://schemas.microsoft.com/office/drawing/2014/main" id="{D5E275C7-A1D5-0DF8-2F09-217CE2936B0A}"/>
                </a:ext>
              </a:extLst>
            </p:cNvPr>
            <p:cNvGrpSpPr/>
            <p:nvPr/>
          </p:nvGrpSpPr>
          <p:grpSpPr>
            <a:xfrm>
              <a:off x="3995737" y="2308859"/>
              <a:ext cx="317182" cy="2230755"/>
              <a:chOff x="3995737" y="2308859"/>
              <a:chExt cx="317182" cy="2230755"/>
            </a:xfrm>
            <a:solidFill>
              <a:srgbClr val="585860"/>
            </a:solidFill>
          </p:grpSpPr>
          <p:sp>
            <p:nvSpPr>
              <p:cNvPr id="5351" name="Freeform: Shape 5350">
                <a:extLst>
                  <a:ext uri="{FF2B5EF4-FFF2-40B4-BE49-F238E27FC236}">
                    <a16:creationId xmlns:a16="http://schemas.microsoft.com/office/drawing/2014/main" id="{38975BF5-2E3F-83B9-8D9A-6C91CD83677C}"/>
                  </a:ext>
                </a:extLst>
              </p:cNvPr>
              <p:cNvSpPr/>
              <p:nvPr/>
            </p:nvSpPr>
            <p:spPr>
              <a:xfrm>
                <a:off x="4008119" y="2308859"/>
                <a:ext cx="291465" cy="338137"/>
              </a:xfrm>
              <a:custGeom>
                <a:avLst/>
                <a:gdLst>
                  <a:gd name="connsiteX0" fmla="*/ 144780 w 291465"/>
                  <a:gd name="connsiteY0" fmla="*/ 152400 h 338137"/>
                  <a:gd name="connsiteX1" fmla="*/ 215265 w 291465"/>
                  <a:gd name="connsiteY1" fmla="*/ 0 h 338137"/>
                  <a:gd name="connsiteX2" fmla="*/ 291465 w 291465"/>
                  <a:gd name="connsiteY2" fmla="*/ 0 h 338137"/>
                  <a:gd name="connsiteX3" fmla="*/ 180975 w 291465"/>
                  <a:gd name="connsiteY3" fmla="*/ 215265 h 338137"/>
                  <a:gd name="connsiteX4" fmla="*/ 180975 w 291465"/>
                  <a:gd name="connsiteY4" fmla="*/ 338138 h 338137"/>
                  <a:gd name="connsiteX5" fmla="*/ 110490 w 291465"/>
                  <a:gd name="connsiteY5" fmla="*/ 338138 h 338137"/>
                  <a:gd name="connsiteX6" fmla="*/ 110490 w 291465"/>
                  <a:gd name="connsiteY6" fmla="*/ 215265 h 338137"/>
                  <a:gd name="connsiteX7" fmla="*/ 0 w 291465"/>
                  <a:gd name="connsiteY7" fmla="*/ 0 h 338137"/>
                  <a:gd name="connsiteX8" fmla="*/ 76200 w 291465"/>
                  <a:gd name="connsiteY8" fmla="*/ 0 h 338137"/>
                  <a:gd name="connsiteX9" fmla="*/ 144780 w 291465"/>
                  <a:gd name="connsiteY9" fmla="*/ 152400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1465" h="338137">
                    <a:moveTo>
                      <a:pt x="144780" y="152400"/>
                    </a:moveTo>
                    <a:lnTo>
                      <a:pt x="215265" y="0"/>
                    </a:lnTo>
                    <a:lnTo>
                      <a:pt x="291465" y="0"/>
                    </a:lnTo>
                    <a:lnTo>
                      <a:pt x="180975" y="215265"/>
                    </a:lnTo>
                    <a:lnTo>
                      <a:pt x="180975" y="338138"/>
                    </a:lnTo>
                    <a:lnTo>
                      <a:pt x="110490" y="338138"/>
                    </a:lnTo>
                    <a:lnTo>
                      <a:pt x="110490" y="215265"/>
                    </a:lnTo>
                    <a:lnTo>
                      <a:pt x="0" y="0"/>
                    </a:lnTo>
                    <a:lnTo>
                      <a:pt x="76200" y="0"/>
                    </a:lnTo>
                    <a:lnTo>
                      <a:pt x="144780" y="15240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2" name="Freeform: Shape 5351">
                <a:extLst>
                  <a:ext uri="{FF2B5EF4-FFF2-40B4-BE49-F238E27FC236}">
                    <a16:creationId xmlns:a16="http://schemas.microsoft.com/office/drawing/2014/main" id="{89A1A35D-1079-6E5B-4A44-23814A15D0B7}"/>
                  </a:ext>
                </a:extLst>
              </p:cNvPr>
              <p:cNvSpPr/>
              <p:nvPr/>
            </p:nvSpPr>
            <p:spPr>
              <a:xfrm>
                <a:off x="4050030" y="2781299"/>
                <a:ext cx="226694" cy="338137"/>
              </a:xfrm>
              <a:custGeom>
                <a:avLst/>
                <a:gdLst>
                  <a:gd name="connsiteX0" fmla="*/ 202882 w 226694"/>
                  <a:gd name="connsiteY0" fmla="*/ 191453 h 338137"/>
                  <a:gd name="connsiteX1" fmla="*/ 69532 w 226694"/>
                  <a:gd name="connsiteY1" fmla="*/ 191453 h 338137"/>
                  <a:gd name="connsiteX2" fmla="*/ 69532 w 226694"/>
                  <a:gd name="connsiteY2" fmla="*/ 281940 h 338137"/>
                  <a:gd name="connsiteX3" fmla="*/ 226695 w 226694"/>
                  <a:gd name="connsiteY3" fmla="*/ 281940 h 338137"/>
                  <a:gd name="connsiteX4" fmla="*/ 226695 w 226694"/>
                  <a:gd name="connsiteY4" fmla="*/ 338138 h 338137"/>
                  <a:gd name="connsiteX5" fmla="*/ 0 w 226694"/>
                  <a:gd name="connsiteY5" fmla="*/ 338138 h 338137"/>
                  <a:gd name="connsiteX6" fmla="*/ 0 w 226694"/>
                  <a:gd name="connsiteY6" fmla="*/ 0 h 338137"/>
                  <a:gd name="connsiteX7" fmla="*/ 225742 w 226694"/>
                  <a:gd name="connsiteY7" fmla="*/ 0 h 338137"/>
                  <a:gd name="connsiteX8" fmla="*/ 225742 w 226694"/>
                  <a:gd name="connsiteY8" fmla="*/ 56197 h 338137"/>
                  <a:gd name="connsiteX9" fmla="*/ 69532 w 226694"/>
                  <a:gd name="connsiteY9" fmla="*/ 56197 h 338137"/>
                  <a:gd name="connsiteX10" fmla="*/ 69532 w 226694"/>
                  <a:gd name="connsiteY10" fmla="*/ 137160 h 338137"/>
                  <a:gd name="connsiteX11" fmla="*/ 202882 w 226694"/>
                  <a:gd name="connsiteY11" fmla="*/ 137160 h 338137"/>
                  <a:gd name="connsiteX12" fmla="*/ 202882 w 226694"/>
                  <a:gd name="connsiteY12" fmla="*/ 191453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6694" h="338137">
                    <a:moveTo>
                      <a:pt x="202882" y="191453"/>
                    </a:moveTo>
                    <a:lnTo>
                      <a:pt x="69532" y="191453"/>
                    </a:lnTo>
                    <a:lnTo>
                      <a:pt x="69532" y="281940"/>
                    </a:lnTo>
                    <a:lnTo>
                      <a:pt x="226695" y="281940"/>
                    </a:lnTo>
                    <a:lnTo>
                      <a:pt x="226695" y="338138"/>
                    </a:lnTo>
                    <a:lnTo>
                      <a:pt x="0" y="338138"/>
                    </a:lnTo>
                    <a:lnTo>
                      <a:pt x="0" y="0"/>
                    </a:lnTo>
                    <a:lnTo>
                      <a:pt x="225742" y="0"/>
                    </a:lnTo>
                    <a:lnTo>
                      <a:pt x="225742" y="56197"/>
                    </a:lnTo>
                    <a:lnTo>
                      <a:pt x="69532" y="56197"/>
                    </a:lnTo>
                    <a:lnTo>
                      <a:pt x="69532" y="137160"/>
                    </a:lnTo>
                    <a:lnTo>
                      <a:pt x="202882" y="137160"/>
                    </a:lnTo>
                    <a:lnTo>
                      <a:pt x="202882" y="19145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3" name="Freeform: Shape 5352">
                <a:extLst>
                  <a:ext uri="{FF2B5EF4-FFF2-40B4-BE49-F238E27FC236}">
                    <a16:creationId xmlns:a16="http://schemas.microsoft.com/office/drawing/2014/main" id="{ACA8FEE6-30C4-2224-F1D3-733B51BD8CD9}"/>
                  </a:ext>
                </a:extLst>
              </p:cNvPr>
              <p:cNvSpPr/>
              <p:nvPr/>
            </p:nvSpPr>
            <p:spPr>
              <a:xfrm>
                <a:off x="3995737" y="3252787"/>
                <a:ext cx="317182" cy="338137"/>
              </a:xfrm>
              <a:custGeom>
                <a:avLst/>
                <a:gdLst>
                  <a:gd name="connsiteX0" fmla="*/ 219075 w 317182"/>
                  <a:gd name="connsiteY0" fmla="*/ 268605 h 338137"/>
                  <a:gd name="connsiteX1" fmla="*/ 97155 w 317182"/>
                  <a:gd name="connsiteY1" fmla="*/ 268605 h 338137"/>
                  <a:gd name="connsiteX2" fmla="*/ 74295 w 317182"/>
                  <a:gd name="connsiteY2" fmla="*/ 338138 h 338137"/>
                  <a:gd name="connsiteX3" fmla="*/ 0 w 317182"/>
                  <a:gd name="connsiteY3" fmla="*/ 338138 h 338137"/>
                  <a:gd name="connsiteX4" fmla="*/ 125730 w 317182"/>
                  <a:gd name="connsiteY4" fmla="*/ 0 h 338137"/>
                  <a:gd name="connsiteX5" fmla="*/ 190500 w 317182"/>
                  <a:gd name="connsiteY5" fmla="*/ 0 h 338137"/>
                  <a:gd name="connsiteX6" fmla="*/ 317182 w 317182"/>
                  <a:gd name="connsiteY6" fmla="*/ 338138 h 338137"/>
                  <a:gd name="connsiteX7" fmla="*/ 242888 w 317182"/>
                  <a:gd name="connsiteY7" fmla="*/ 338138 h 338137"/>
                  <a:gd name="connsiteX8" fmla="*/ 219075 w 317182"/>
                  <a:gd name="connsiteY8" fmla="*/ 268605 h 338137"/>
                  <a:gd name="connsiteX9" fmla="*/ 115253 w 317182"/>
                  <a:gd name="connsiteY9" fmla="*/ 212407 h 338137"/>
                  <a:gd name="connsiteX10" fmla="*/ 200025 w 317182"/>
                  <a:gd name="connsiteY10" fmla="*/ 212407 h 338137"/>
                  <a:gd name="connsiteX11" fmla="*/ 157163 w 317182"/>
                  <a:gd name="connsiteY11" fmla="*/ 85725 h 338137"/>
                  <a:gd name="connsiteX12" fmla="*/ 115253 w 317182"/>
                  <a:gd name="connsiteY12" fmla="*/ 212407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7182" h="338137">
                    <a:moveTo>
                      <a:pt x="219075" y="268605"/>
                    </a:moveTo>
                    <a:lnTo>
                      <a:pt x="97155" y="268605"/>
                    </a:lnTo>
                    <a:lnTo>
                      <a:pt x="74295" y="338138"/>
                    </a:lnTo>
                    <a:lnTo>
                      <a:pt x="0" y="338138"/>
                    </a:lnTo>
                    <a:lnTo>
                      <a:pt x="125730" y="0"/>
                    </a:lnTo>
                    <a:lnTo>
                      <a:pt x="190500" y="0"/>
                    </a:lnTo>
                    <a:lnTo>
                      <a:pt x="317182" y="338138"/>
                    </a:lnTo>
                    <a:lnTo>
                      <a:pt x="242888" y="338138"/>
                    </a:lnTo>
                    <a:lnTo>
                      <a:pt x="219075" y="268605"/>
                    </a:lnTo>
                    <a:close/>
                    <a:moveTo>
                      <a:pt x="115253" y="212407"/>
                    </a:moveTo>
                    <a:lnTo>
                      <a:pt x="200025" y="212407"/>
                    </a:lnTo>
                    <a:lnTo>
                      <a:pt x="157163" y="85725"/>
                    </a:lnTo>
                    <a:lnTo>
                      <a:pt x="115253" y="21240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4" name="Freeform: Shape 5353">
                <a:extLst>
                  <a:ext uri="{FF2B5EF4-FFF2-40B4-BE49-F238E27FC236}">
                    <a16:creationId xmlns:a16="http://schemas.microsoft.com/office/drawing/2014/main" id="{D58FB44E-1F61-ED85-E125-4F454484E2ED}"/>
                  </a:ext>
                </a:extLst>
              </p:cNvPr>
              <p:cNvSpPr/>
              <p:nvPr/>
            </p:nvSpPr>
            <p:spPr>
              <a:xfrm>
                <a:off x="4031932" y="3725227"/>
                <a:ext cx="262890" cy="338137"/>
              </a:xfrm>
              <a:custGeom>
                <a:avLst/>
                <a:gdLst>
                  <a:gd name="connsiteX0" fmla="*/ 124778 w 262890"/>
                  <a:gd name="connsiteY0" fmla="*/ 214313 h 338137"/>
                  <a:gd name="connsiteX1" fmla="*/ 69533 w 262890"/>
                  <a:gd name="connsiteY1" fmla="*/ 214313 h 338137"/>
                  <a:gd name="connsiteX2" fmla="*/ 69533 w 262890"/>
                  <a:gd name="connsiteY2" fmla="*/ 338138 h 338137"/>
                  <a:gd name="connsiteX3" fmla="*/ 0 w 262890"/>
                  <a:gd name="connsiteY3" fmla="*/ 338138 h 338137"/>
                  <a:gd name="connsiteX4" fmla="*/ 0 w 262890"/>
                  <a:gd name="connsiteY4" fmla="*/ 0 h 338137"/>
                  <a:gd name="connsiteX5" fmla="*/ 125730 w 262890"/>
                  <a:gd name="connsiteY5" fmla="*/ 0 h 338137"/>
                  <a:gd name="connsiteX6" fmla="*/ 218123 w 262890"/>
                  <a:gd name="connsiteY6" fmla="*/ 26670 h 338137"/>
                  <a:gd name="connsiteX7" fmla="*/ 250508 w 262890"/>
                  <a:gd name="connsiteY7" fmla="*/ 101917 h 338137"/>
                  <a:gd name="connsiteX8" fmla="*/ 235268 w 262890"/>
                  <a:gd name="connsiteY8" fmla="*/ 160020 h 338137"/>
                  <a:gd name="connsiteX9" fmla="*/ 189548 w 262890"/>
                  <a:gd name="connsiteY9" fmla="*/ 197167 h 338137"/>
                  <a:gd name="connsiteX10" fmla="*/ 262890 w 262890"/>
                  <a:gd name="connsiteY10" fmla="*/ 335280 h 338137"/>
                  <a:gd name="connsiteX11" fmla="*/ 262890 w 262890"/>
                  <a:gd name="connsiteY11" fmla="*/ 338138 h 338137"/>
                  <a:gd name="connsiteX12" fmla="*/ 188595 w 262890"/>
                  <a:gd name="connsiteY12" fmla="*/ 338138 h 338137"/>
                  <a:gd name="connsiteX13" fmla="*/ 124778 w 262890"/>
                  <a:gd name="connsiteY13" fmla="*/ 214313 h 338137"/>
                  <a:gd name="connsiteX14" fmla="*/ 69533 w 262890"/>
                  <a:gd name="connsiteY14" fmla="*/ 158115 h 338137"/>
                  <a:gd name="connsiteX15" fmla="*/ 125730 w 262890"/>
                  <a:gd name="connsiteY15" fmla="*/ 158115 h 338137"/>
                  <a:gd name="connsiteX16" fmla="*/ 166688 w 262890"/>
                  <a:gd name="connsiteY16" fmla="*/ 144780 h 338137"/>
                  <a:gd name="connsiteX17" fmla="*/ 180975 w 262890"/>
                  <a:gd name="connsiteY17" fmla="*/ 107632 h 338137"/>
                  <a:gd name="connsiteX18" fmla="*/ 167640 w 262890"/>
                  <a:gd name="connsiteY18" fmla="*/ 70485 h 338137"/>
                  <a:gd name="connsiteX19" fmla="*/ 125730 w 262890"/>
                  <a:gd name="connsiteY19" fmla="*/ 57150 h 338137"/>
                  <a:gd name="connsiteX20" fmla="*/ 69533 w 262890"/>
                  <a:gd name="connsiteY20" fmla="*/ 57150 h 338137"/>
                  <a:gd name="connsiteX21" fmla="*/ 69533 w 262890"/>
                  <a:gd name="connsiteY21" fmla="*/ 158115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62890" h="338137">
                    <a:moveTo>
                      <a:pt x="124778" y="214313"/>
                    </a:moveTo>
                    <a:lnTo>
                      <a:pt x="69533" y="214313"/>
                    </a:lnTo>
                    <a:lnTo>
                      <a:pt x="69533" y="338138"/>
                    </a:lnTo>
                    <a:lnTo>
                      <a:pt x="0" y="338138"/>
                    </a:lnTo>
                    <a:lnTo>
                      <a:pt x="0" y="0"/>
                    </a:lnTo>
                    <a:lnTo>
                      <a:pt x="125730" y="0"/>
                    </a:lnTo>
                    <a:cubicBezTo>
                      <a:pt x="165735" y="0"/>
                      <a:pt x="196215" y="8572"/>
                      <a:pt x="218123" y="26670"/>
                    </a:cubicBezTo>
                    <a:cubicBezTo>
                      <a:pt x="240030" y="44767"/>
                      <a:pt x="250508" y="69532"/>
                      <a:pt x="250508" y="101917"/>
                    </a:cubicBezTo>
                    <a:cubicBezTo>
                      <a:pt x="250508" y="124778"/>
                      <a:pt x="245745" y="143828"/>
                      <a:pt x="235268" y="160020"/>
                    </a:cubicBezTo>
                    <a:cubicBezTo>
                      <a:pt x="225743" y="175260"/>
                      <a:pt x="210503" y="187642"/>
                      <a:pt x="189548" y="197167"/>
                    </a:cubicBezTo>
                    <a:lnTo>
                      <a:pt x="262890" y="335280"/>
                    </a:lnTo>
                    <a:lnTo>
                      <a:pt x="262890" y="338138"/>
                    </a:lnTo>
                    <a:lnTo>
                      <a:pt x="188595" y="338138"/>
                    </a:lnTo>
                    <a:lnTo>
                      <a:pt x="124778" y="214313"/>
                    </a:lnTo>
                    <a:close/>
                    <a:moveTo>
                      <a:pt x="69533" y="158115"/>
                    </a:moveTo>
                    <a:lnTo>
                      <a:pt x="125730" y="158115"/>
                    </a:lnTo>
                    <a:cubicBezTo>
                      <a:pt x="142875" y="158115"/>
                      <a:pt x="157163" y="153353"/>
                      <a:pt x="166688" y="144780"/>
                    </a:cubicBezTo>
                    <a:cubicBezTo>
                      <a:pt x="176213" y="136207"/>
                      <a:pt x="180975" y="123825"/>
                      <a:pt x="180975" y="107632"/>
                    </a:cubicBezTo>
                    <a:cubicBezTo>
                      <a:pt x="180975" y="91440"/>
                      <a:pt x="176213" y="79057"/>
                      <a:pt x="167640" y="70485"/>
                    </a:cubicBezTo>
                    <a:cubicBezTo>
                      <a:pt x="158115" y="60960"/>
                      <a:pt x="144780" y="57150"/>
                      <a:pt x="125730" y="57150"/>
                    </a:cubicBezTo>
                    <a:lnTo>
                      <a:pt x="69533" y="57150"/>
                    </a:lnTo>
                    <a:lnTo>
                      <a:pt x="69533" y="15811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5" name="Freeform: Shape 5354">
                <a:extLst>
                  <a:ext uri="{FF2B5EF4-FFF2-40B4-BE49-F238E27FC236}">
                    <a16:creationId xmlns:a16="http://schemas.microsoft.com/office/drawing/2014/main" id="{DAD4AC54-4396-F8BA-5E4A-7A689DAC3BBF}"/>
                  </a:ext>
                </a:extLst>
              </p:cNvPr>
              <p:cNvSpPr/>
              <p:nvPr/>
            </p:nvSpPr>
            <p:spPr>
              <a:xfrm>
                <a:off x="4022407" y="4192904"/>
                <a:ext cx="260032" cy="346709"/>
              </a:xfrm>
              <a:custGeom>
                <a:avLst/>
                <a:gdLst>
                  <a:gd name="connsiteX0" fmla="*/ 190500 w 260032"/>
                  <a:gd name="connsiteY0" fmla="*/ 253365 h 346709"/>
                  <a:gd name="connsiteX1" fmla="*/ 176213 w 260032"/>
                  <a:gd name="connsiteY1" fmla="*/ 222885 h 346709"/>
                  <a:gd name="connsiteX2" fmla="*/ 125730 w 260032"/>
                  <a:gd name="connsiteY2" fmla="*/ 200977 h 346709"/>
                  <a:gd name="connsiteX3" fmla="*/ 68580 w 260032"/>
                  <a:gd name="connsiteY3" fmla="*/ 178117 h 346709"/>
                  <a:gd name="connsiteX4" fmla="*/ 11430 w 260032"/>
                  <a:gd name="connsiteY4" fmla="*/ 94297 h 346709"/>
                  <a:gd name="connsiteX5" fmla="*/ 26670 w 260032"/>
                  <a:gd name="connsiteY5" fmla="*/ 45720 h 346709"/>
                  <a:gd name="connsiteX6" fmla="*/ 71438 w 260032"/>
                  <a:gd name="connsiteY6" fmla="*/ 12382 h 346709"/>
                  <a:gd name="connsiteX7" fmla="*/ 136208 w 260032"/>
                  <a:gd name="connsiteY7" fmla="*/ 0 h 346709"/>
                  <a:gd name="connsiteX8" fmla="*/ 200978 w 260032"/>
                  <a:gd name="connsiteY8" fmla="*/ 13335 h 346709"/>
                  <a:gd name="connsiteX9" fmla="*/ 244793 w 260032"/>
                  <a:gd name="connsiteY9" fmla="*/ 50482 h 346709"/>
                  <a:gd name="connsiteX10" fmla="*/ 260033 w 260032"/>
                  <a:gd name="connsiteY10" fmla="*/ 104775 h 346709"/>
                  <a:gd name="connsiteX11" fmla="*/ 190500 w 260032"/>
                  <a:gd name="connsiteY11" fmla="*/ 104775 h 346709"/>
                  <a:gd name="connsiteX12" fmla="*/ 176213 w 260032"/>
                  <a:gd name="connsiteY12" fmla="*/ 68580 h 346709"/>
                  <a:gd name="connsiteX13" fmla="*/ 135255 w 260032"/>
                  <a:gd name="connsiteY13" fmla="*/ 55245 h 346709"/>
                  <a:gd name="connsiteX14" fmla="*/ 95250 w 260032"/>
                  <a:gd name="connsiteY14" fmla="*/ 65722 h 346709"/>
                  <a:gd name="connsiteX15" fmla="*/ 80963 w 260032"/>
                  <a:gd name="connsiteY15" fmla="*/ 94297 h 346709"/>
                  <a:gd name="connsiteX16" fmla="*/ 97155 w 260032"/>
                  <a:gd name="connsiteY16" fmla="*/ 121920 h 346709"/>
                  <a:gd name="connsiteX17" fmla="*/ 145733 w 260032"/>
                  <a:gd name="connsiteY17" fmla="*/ 142875 h 346709"/>
                  <a:gd name="connsiteX18" fmla="*/ 232410 w 260032"/>
                  <a:gd name="connsiteY18" fmla="*/ 187642 h 346709"/>
                  <a:gd name="connsiteX19" fmla="*/ 260033 w 260032"/>
                  <a:gd name="connsiteY19" fmla="*/ 253365 h 346709"/>
                  <a:gd name="connsiteX20" fmla="*/ 226695 w 260032"/>
                  <a:gd name="connsiteY20" fmla="*/ 321945 h 346709"/>
                  <a:gd name="connsiteX21" fmla="*/ 137160 w 260032"/>
                  <a:gd name="connsiteY21" fmla="*/ 346710 h 346709"/>
                  <a:gd name="connsiteX22" fmla="*/ 65723 w 260032"/>
                  <a:gd name="connsiteY22" fmla="*/ 332422 h 346709"/>
                  <a:gd name="connsiteX23" fmla="*/ 17145 w 260032"/>
                  <a:gd name="connsiteY23" fmla="*/ 293370 h 346709"/>
                  <a:gd name="connsiteX24" fmla="*/ 0 w 260032"/>
                  <a:gd name="connsiteY24" fmla="*/ 236220 h 346709"/>
                  <a:gd name="connsiteX25" fmla="*/ 69533 w 260032"/>
                  <a:gd name="connsiteY25" fmla="*/ 236220 h 346709"/>
                  <a:gd name="connsiteX26" fmla="*/ 136208 w 260032"/>
                  <a:gd name="connsiteY26" fmla="*/ 292417 h 346709"/>
                  <a:gd name="connsiteX27" fmla="*/ 175260 w 260032"/>
                  <a:gd name="connsiteY27" fmla="*/ 281940 h 346709"/>
                  <a:gd name="connsiteX28" fmla="*/ 190500 w 260032"/>
                  <a:gd name="connsiteY28" fmla="*/ 253365 h 34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60032" h="346709">
                    <a:moveTo>
                      <a:pt x="190500" y="253365"/>
                    </a:moveTo>
                    <a:cubicBezTo>
                      <a:pt x="190500" y="240030"/>
                      <a:pt x="185738" y="230505"/>
                      <a:pt x="176213" y="222885"/>
                    </a:cubicBezTo>
                    <a:cubicBezTo>
                      <a:pt x="166688" y="216217"/>
                      <a:pt x="150495" y="208597"/>
                      <a:pt x="125730" y="200977"/>
                    </a:cubicBezTo>
                    <a:cubicBezTo>
                      <a:pt x="101918" y="193357"/>
                      <a:pt x="82868" y="185738"/>
                      <a:pt x="68580" y="178117"/>
                    </a:cubicBezTo>
                    <a:cubicBezTo>
                      <a:pt x="30480" y="157163"/>
                      <a:pt x="11430" y="129540"/>
                      <a:pt x="11430" y="94297"/>
                    </a:cubicBezTo>
                    <a:cubicBezTo>
                      <a:pt x="11430" y="76200"/>
                      <a:pt x="16193" y="60007"/>
                      <a:pt x="26670" y="45720"/>
                    </a:cubicBezTo>
                    <a:cubicBezTo>
                      <a:pt x="37148" y="31432"/>
                      <a:pt x="51435" y="20002"/>
                      <a:pt x="71438" y="12382"/>
                    </a:cubicBezTo>
                    <a:cubicBezTo>
                      <a:pt x="90488" y="4763"/>
                      <a:pt x="112395" y="0"/>
                      <a:pt x="136208" y="0"/>
                    </a:cubicBezTo>
                    <a:cubicBezTo>
                      <a:pt x="160020" y="0"/>
                      <a:pt x="181928" y="4763"/>
                      <a:pt x="200978" y="13335"/>
                    </a:cubicBezTo>
                    <a:cubicBezTo>
                      <a:pt x="220028" y="21907"/>
                      <a:pt x="234315" y="34290"/>
                      <a:pt x="244793" y="50482"/>
                    </a:cubicBezTo>
                    <a:cubicBezTo>
                      <a:pt x="255270" y="66675"/>
                      <a:pt x="260033" y="84772"/>
                      <a:pt x="260033" y="104775"/>
                    </a:cubicBezTo>
                    <a:lnTo>
                      <a:pt x="190500" y="104775"/>
                    </a:lnTo>
                    <a:cubicBezTo>
                      <a:pt x="190500" y="89535"/>
                      <a:pt x="185738" y="77152"/>
                      <a:pt x="176213" y="68580"/>
                    </a:cubicBezTo>
                    <a:cubicBezTo>
                      <a:pt x="166688" y="60007"/>
                      <a:pt x="152400" y="55245"/>
                      <a:pt x="135255" y="55245"/>
                    </a:cubicBezTo>
                    <a:cubicBezTo>
                      <a:pt x="118110" y="55245"/>
                      <a:pt x="104775" y="59055"/>
                      <a:pt x="95250" y="65722"/>
                    </a:cubicBezTo>
                    <a:cubicBezTo>
                      <a:pt x="85725" y="73342"/>
                      <a:pt x="80963" y="82867"/>
                      <a:pt x="80963" y="94297"/>
                    </a:cubicBezTo>
                    <a:cubicBezTo>
                      <a:pt x="80963" y="105727"/>
                      <a:pt x="86678" y="114300"/>
                      <a:pt x="97155" y="121920"/>
                    </a:cubicBezTo>
                    <a:cubicBezTo>
                      <a:pt x="108585" y="129540"/>
                      <a:pt x="124778" y="136207"/>
                      <a:pt x="145733" y="142875"/>
                    </a:cubicBezTo>
                    <a:cubicBezTo>
                      <a:pt x="185738" y="155257"/>
                      <a:pt x="214313" y="169545"/>
                      <a:pt x="232410" y="187642"/>
                    </a:cubicBezTo>
                    <a:cubicBezTo>
                      <a:pt x="250508" y="205740"/>
                      <a:pt x="260033" y="227647"/>
                      <a:pt x="260033" y="253365"/>
                    </a:cubicBezTo>
                    <a:cubicBezTo>
                      <a:pt x="260033" y="282892"/>
                      <a:pt x="248603" y="305752"/>
                      <a:pt x="226695" y="321945"/>
                    </a:cubicBezTo>
                    <a:cubicBezTo>
                      <a:pt x="204788" y="338138"/>
                      <a:pt x="174308" y="346710"/>
                      <a:pt x="137160" y="346710"/>
                    </a:cubicBezTo>
                    <a:cubicBezTo>
                      <a:pt x="111443" y="346710"/>
                      <a:pt x="87630" y="341947"/>
                      <a:pt x="65723" y="332422"/>
                    </a:cubicBezTo>
                    <a:cubicBezTo>
                      <a:pt x="44768" y="322897"/>
                      <a:pt x="27623" y="309563"/>
                      <a:pt x="17145" y="293370"/>
                    </a:cubicBezTo>
                    <a:cubicBezTo>
                      <a:pt x="5715" y="277177"/>
                      <a:pt x="0" y="257175"/>
                      <a:pt x="0" y="236220"/>
                    </a:cubicBezTo>
                    <a:lnTo>
                      <a:pt x="69533" y="236220"/>
                    </a:lnTo>
                    <a:cubicBezTo>
                      <a:pt x="69533" y="273367"/>
                      <a:pt x="91440" y="292417"/>
                      <a:pt x="136208" y="292417"/>
                    </a:cubicBezTo>
                    <a:cubicBezTo>
                      <a:pt x="152400" y="292417"/>
                      <a:pt x="165735" y="288607"/>
                      <a:pt x="175260" y="281940"/>
                    </a:cubicBezTo>
                    <a:cubicBezTo>
                      <a:pt x="185738" y="275272"/>
                      <a:pt x="190500" y="265747"/>
                      <a:pt x="190500" y="253365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297" name="Graphic 98">
              <a:extLst>
                <a:ext uri="{FF2B5EF4-FFF2-40B4-BE49-F238E27FC236}">
                  <a16:creationId xmlns:a16="http://schemas.microsoft.com/office/drawing/2014/main" id="{F6E06323-2F5E-481B-71C4-61E95366182E}"/>
                </a:ext>
              </a:extLst>
            </p:cNvPr>
            <p:cNvGrpSpPr/>
            <p:nvPr/>
          </p:nvGrpSpPr>
          <p:grpSpPr>
            <a:xfrm>
              <a:off x="4700587" y="1650578"/>
              <a:ext cx="5859779" cy="1288835"/>
              <a:chOff x="4700587" y="1650578"/>
              <a:chExt cx="5859779" cy="1288835"/>
            </a:xfrm>
            <a:solidFill>
              <a:srgbClr val="585860"/>
            </a:solidFill>
          </p:grpSpPr>
          <p:sp>
            <p:nvSpPr>
              <p:cNvPr id="5328" name="Freeform: Shape 5327">
                <a:extLst>
                  <a:ext uri="{FF2B5EF4-FFF2-40B4-BE49-F238E27FC236}">
                    <a16:creationId xmlns:a16="http://schemas.microsoft.com/office/drawing/2014/main" id="{EBB5133A-7C22-0FDE-9643-915193AFAD94}"/>
                  </a:ext>
                </a:extLst>
              </p:cNvPr>
              <p:cNvSpPr/>
              <p:nvPr/>
            </p:nvSpPr>
            <p:spPr>
              <a:xfrm>
                <a:off x="4700587" y="1650682"/>
                <a:ext cx="479107" cy="543877"/>
              </a:xfrm>
              <a:custGeom>
                <a:avLst/>
                <a:gdLst>
                  <a:gd name="connsiteX0" fmla="*/ 239078 w 479107"/>
                  <a:gd name="connsiteY0" fmla="*/ 543877 h 543877"/>
                  <a:gd name="connsiteX1" fmla="*/ 141922 w 479107"/>
                  <a:gd name="connsiteY1" fmla="*/ 523875 h 543877"/>
                  <a:gd name="connsiteX2" fmla="*/ 65722 w 479107"/>
                  <a:gd name="connsiteY2" fmla="*/ 467677 h 543877"/>
                  <a:gd name="connsiteX3" fmla="*/ 17145 w 479107"/>
                  <a:gd name="connsiteY3" fmla="*/ 382905 h 543877"/>
                  <a:gd name="connsiteX4" fmla="*/ 0 w 479107"/>
                  <a:gd name="connsiteY4" fmla="*/ 276225 h 543877"/>
                  <a:gd name="connsiteX5" fmla="*/ 0 w 479107"/>
                  <a:gd name="connsiteY5" fmla="*/ 268605 h 543877"/>
                  <a:gd name="connsiteX6" fmla="*/ 17145 w 479107"/>
                  <a:gd name="connsiteY6" fmla="*/ 161925 h 543877"/>
                  <a:gd name="connsiteX7" fmla="*/ 65722 w 479107"/>
                  <a:gd name="connsiteY7" fmla="*/ 76200 h 543877"/>
                  <a:gd name="connsiteX8" fmla="*/ 140970 w 479107"/>
                  <a:gd name="connsiteY8" fmla="*/ 20002 h 543877"/>
                  <a:gd name="connsiteX9" fmla="*/ 238125 w 479107"/>
                  <a:gd name="connsiteY9" fmla="*/ 0 h 543877"/>
                  <a:gd name="connsiteX10" fmla="*/ 336232 w 479107"/>
                  <a:gd name="connsiteY10" fmla="*/ 20002 h 543877"/>
                  <a:gd name="connsiteX11" fmla="*/ 412432 w 479107"/>
                  <a:gd name="connsiteY11" fmla="*/ 76200 h 543877"/>
                  <a:gd name="connsiteX12" fmla="*/ 461963 w 479107"/>
                  <a:gd name="connsiteY12" fmla="*/ 161925 h 543877"/>
                  <a:gd name="connsiteX13" fmla="*/ 479107 w 479107"/>
                  <a:gd name="connsiteY13" fmla="*/ 268605 h 543877"/>
                  <a:gd name="connsiteX14" fmla="*/ 479107 w 479107"/>
                  <a:gd name="connsiteY14" fmla="*/ 276225 h 543877"/>
                  <a:gd name="connsiteX15" fmla="*/ 461963 w 479107"/>
                  <a:gd name="connsiteY15" fmla="*/ 382905 h 543877"/>
                  <a:gd name="connsiteX16" fmla="*/ 412432 w 479107"/>
                  <a:gd name="connsiteY16" fmla="*/ 467677 h 543877"/>
                  <a:gd name="connsiteX17" fmla="*/ 336232 w 479107"/>
                  <a:gd name="connsiteY17" fmla="*/ 523875 h 543877"/>
                  <a:gd name="connsiteX18" fmla="*/ 239078 w 479107"/>
                  <a:gd name="connsiteY18" fmla="*/ 543877 h 543877"/>
                  <a:gd name="connsiteX19" fmla="*/ 239078 w 479107"/>
                  <a:gd name="connsiteY19" fmla="*/ 461010 h 543877"/>
                  <a:gd name="connsiteX20" fmla="*/ 314325 w 479107"/>
                  <a:gd name="connsiteY20" fmla="*/ 438150 h 543877"/>
                  <a:gd name="connsiteX21" fmla="*/ 359093 w 479107"/>
                  <a:gd name="connsiteY21" fmla="*/ 373380 h 543877"/>
                  <a:gd name="connsiteX22" fmla="*/ 374332 w 479107"/>
                  <a:gd name="connsiteY22" fmla="*/ 276225 h 543877"/>
                  <a:gd name="connsiteX23" fmla="*/ 374332 w 479107"/>
                  <a:gd name="connsiteY23" fmla="*/ 267652 h 543877"/>
                  <a:gd name="connsiteX24" fmla="*/ 359093 w 479107"/>
                  <a:gd name="connsiteY24" fmla="*/ 171450 h 543877"/>
                  <a:gd name="connsiteX25" fmla="*/ 313372 w 479107"/>
                  <a:gd name="connsiteY25" fmla="*/ 106680 h 543877"/>
                  <a:gd name="connsiteX26" fmla="*/ 239078 w 479107"/>
                  <a:gd name="connsiteY26" fmla="*/ 83820 h 543877"/>
                  <a:gd name="connsiteX27" fmla="*/ 164782 w 479107"/>
                  <a:gd name="connsiteY27" fmla="*/ 106680 h 543877"/>
                  <a:gd name="connsiteX28" fmla="*/ 120968 w 479107"/>
                  <a:gd name="connsiteY28" fmla="*/ 171450 h 543877"/>
                  <a:gd name="connsiteX29" fmla="*/ 106680 w 479107"/>
                  <a:gd name="connsiteY29" fmla="*/ 268605 h 543877"/>
                  <a:gd name="connsiteX30" fmla="*/ 106680 w 479107"/>
                  <a:gd name="connsiteY30" fmla="*/ 277177 h 543877"/>
                  <a:gd name="connsiteX31" fmla="*/ 120968 w 479107"/>
                  <a:gd name="connsiteY31" fmla="*/ 374333 h 543877"/>
                  <a:gd name="connsiteX32" fmla="*/ 165735 w 479107"/>
                  <a:gd name="connsiteY32" fmla="*/ 439102 h 543877"/>
                  <a:gd name="connsiteX33" fmla="*/ 239078 w 479107"/>
                  <a:gd name="connsiteY33" fmla="*/ 461010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79107" h="543877">
                    <a:moveTo>
                      <a:pt x="239078" y="543877"/>
                    </a:moveTo>
                    <a:cubicBezTo>
                      <a:pt x="203835" y="543877"/>
                      <a:pt x="170497" y="537210"/>
                      <a:pt x="141922" y="523875"/>
                    </a:cubicBezTo>
                    <a:cubicBezTo>
                      <a:pt x="112395" y="510540"/>
                      <a:pt x="87630" y="491490"/>
                      <a:pt x="65722" y="467677"/>
                    </a:cubicBezTo>
                    <a:cubicBezTo>
                      <a:pt x="44768" y="443865"/>
                      <a:pt x="28575" y="415290"/>
                      <a:pt x="17145" y="382905"/>
                    </a:cubicBezTo>
                    <a:cubicBezTo>
                      <a:pt x="5715" y="350520"/>
                      <a:pt x="0" y="314325"/>
                      <a:pt x="0" y="276225"/>
                    </a:cubicBezTo>
                    <a:lnTo>
                      <a:pt x="0" y="268605"/>
                    </a:lnTo>
                    <a:cubicBezTo>
                      <a:pt x="0" y="229552"/>
                      <a:pt x="5715" y="194310"/>
                      <a:pt x="17145" y="161925"/>
                    </a:cubicBezTo>
                    <a:cubicBezTo>
                      <a:pt x="28575" y="129540"/>
                      <a:pt x="44768" y="100965"/>
                      <a:pt x="65722" y="76200"/>
                    </a:cubicBezTo>
                    <a:cubicBezTo>
                      <a:pt x="86678" y="52388"/>
                      <a:pt x="112395" y="33338"/>
                      <a:pt x="140970" y="20002"/>
                    </a:cubicBezTo>
                    <a:cubicBezTo>
                      <a:pt x="170497" y="6667"/>
                      <a:pt x="202882" y="0"/>
                      <a:pt x="238125" y="0"/>
                    </a:cubicBezTo>
                    <a:cubicBezTo>
                      <a:pt x="274320" y="0"/>
                      <a:pt x="306705" y="6667"/>
                      <a:pt x="336232" y="20002"/>
                    </a:cubicBezTo>
                    <a:cubicBezTo>
                      <a:pt x="365760" y="33338"/>
                      <a:pt x="391478" y="52388"/>
                      <a:pt x="412432" y="76200"/>
                    </a:cubicBezTo>
                    <a:cubicBezTo>
                      <a:pt x="433388" y="100013"/>
                      <a:pt x="450532" y="128588"/>
                      <a:pt x="461963" y="161925"/>
                    </a:cubicBezTo>
                    <a:cubicBezTo>
                      <a:pt x="473393" y="194310"/>
                      <a:pt x="479107" y="230505"/>
                      <a:pt x="479107" y="268605"/>
                    </a:cubicBezTo>
                    <a:lnTo>
                      <a:pt x="479107" y="276225"/>
                    </a:lnTo>
                    <a:cubicBezTo>
                      <a:pt x="479107" y="315277"/>
                      <a:pt x="473393" y="350520"/>
                      <a:pt x="461963" y="382905"/>
                    </a:cubicBezTo>
                    <a:cubicBezTo>
                      <a:pt x="450532" y="415290"/>
                      <a:pt x="434340" y="443865"/>
                      <a:pt x="412432" y="467677"/>
                    </a:cubicBezTo>
                    <a:cubicBezTo>
                      <a:pt x="391478" y="491490"/>
                      <a:pt x="365760" y="510540"/>
                      <a:pt x="336232" y="523875"/>
                    </a:cubicBezTo>
                    <a:cubicBezTo>
                      <a:pt x="307657" y="537210"/>
                      <a:pt x="275272" y="543877"/>
                      <a:pt x="239078" y="543877"/>
                    </a:cubicBezTo>
                    <a:close/>
                    <a:moveTo>
                      <a:pt x="239078" y="461010"/>
                    </a:moveTo>
                    <a:cubicBezTo>
                      <a:pt x="269557" y="461010"/>
                      <a:pt x="294322" y="453390"/>
                      <a:pt x="314325" y="438150"/>
                    </a:cubicBezTo>
                    <a:cubicBezTo>
                      <a:pt x="334328" y="422910"/>
                      <a:pt x="349568" y="401002"/>
                      <a:pt x="359093" y="373380"/>
                    </a:cubicBezTo>
                    <a:cubicBezTo>
                      <a:pt x="369570" y="345758"/>
                      <a:pt x="374332" y="313372"/>
                      <a:pt x="374332" y="276225"/>
                    </a:cubicBezTo>
                    <a:lnTo>
                      <a:pt x="374332" y="267652"/>
                    </a:lnTo>
                    <a:cubicBezTo>
                      <a:pt x="374332" y="231458"/>
                      <a:pt x="369570" y="199072"/>
                      <a:pt x="359093" y="171450"/>
                    </a:cubicBezTo>
                    <a:cubicBezTo>
                      <a:pt x="348615" y="143827"/>
                      <a:pt x="333375" y="121920"/>
                      <a:pt x="313372" y="106680"/>
                    </a:cubicBezTo>
                    <a:cubicBezTo>
                      <a:pt x="293370" y="91440"/>
                      <a:pt x="268605" y="83820"/>
                      <a:pt x="239078" y="83820"/>
                    </a:cubicBezTo>
                    <a:cubicBezTo>
                      <a:pt x="209550" y="83820"/>
                      <a:pt x="184785" y="91440"/>
                      <a:pt x="164782" y="106680"/>
                    </a:cubicBezTo>
                    <a:cubicBezTo>
                      <a:pt x="144780" y="121920"/>
                      <a:pt x="130493" y="143827"/>
                      <a:pt x="120968" y="171450"/>
                    </a:cubicBezTo>
                    <a:cubicBezTo>
                      <a:pt x="111443" y="199072"/>
                      <a:pt x="106680" y="231458"/>
                      <a:pt x="106680" y="268605"/>
                    </a:cubicBezTo>
                    <a:lnTo>
                      <a:pt x="106680" y="277177"/>
                    </a:lnTo>
                    <a:cubicBezTo>
                      <a:pt x="106680" y="314325"/>
                      <a:pt x="111443" y="346710"/>
                      <a:pt x="120968" y="374333"/>
                    </a:cubicBezTo>
                    <a:cubicBezTo>
                      <a:pt x="130493" y="401955"/>
                      <a:pt x="145732" y="423863"/>
                      <a:pt x="165735" y="439102"/>
                    </a:cubicBezTo>
                    <a:cubicBezTo>
                      <a:pt x="184785" y="453390"/>
                      <a:pt x="209550" y="461010"/>
                      <a:pt x="239078" y="461010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9" name="Freeform: Shape 5328">
                <a:extLst>
                  <a:ext uri="{FF2B5EF4-FFF2-40B4-BE49-F238E27FC236}">
                    <a16:creationId xmlns:a16="http://schemas.microsoft.com/office/drawing/2014/main" id="{68508645-CE94-445C-CAC5-FF106B85340B}"/>
                  </a:ext>
                </a:extLst>
              </p:cNvPr>
              <p:cNvSpPr/>
              <p:nvPr/>
            </p:nvSpPr>
            <p:spPr>
              <a:xfrm>
                <a:off x="5223509" y="1658302"/>
                <a:ext cx="421957" cy="529589"/>
              </a:xfrm>
              <a:custGeom>
                <a:avLst/>
                <a:gdLst>
                  <a:gd name="connsiteX0" fmla="*/ 0 w 421957"/>
                  <a:gd name="connsiteY0" fmla="*/ 528638 h 529589"/>
                  <a:gd name="connsiteX1" fmla="*/ 0 w 421957"/>
                  <a:gd name="connsiteY1" fmla="*/ 464820 h 529589"/>
                  <a:gd name="connsiteX2" fmla="*/ 56197 w 421957"/>
                  <a:gd name="connsiteY2" fmla="*/ 454342 h 529589"/>
                  <a:gd name="connsiteX3" fmla="*/ 56197 w 421957"/>
                  <a:gd name="connsiteY3" fmla="*/ 74295 h 529589"/>
                  <a:gd name="connsiteX4" fmla="*/ 0 w 421957"/>
                  <a:gd name="connsiteY4" fmla="*/ 63817 h 529589"/>
                  <a:gd name="connsiteX5" fmla="*/ 0 w 421957"/>
                  <a:gd name="connsiteY5" fmla="*/ 0 h 529589"/>
                  <a:gd name="connsiteX6" fmla="*/ 421958 w 421957"/>
                  <a:gd name="connsiteY6" fmla="*/ 0 h 529589"/>
                  <a:gd name="connsiteX7" fmla="*/ 421958 w 421957"/>
                  <a:gd name="connsiteY7" fmla="*/ 144780 h 529589"/>
                  <a:gd name="connsiteX8" fmla="*/ 340042 w 421957"/>
                  <a:gd name="connsiteY8" fmla="*/ 144780 h 529589"/>
                  <a:gd name="connsiteX9" fmla="*/ 335280 w 421957"/>
                  <a:gd name="connsiteY9" fmla="*/ 81915 h 529589"/>
                  <a:gd name="connsiteX10" fmla="*/ 162878 w 421957"/>
                  <a:gd name="connsiteY10" fmla="*/ 81915 h 529589"/>
                  <a:gd name="connsiteX11" fmla="*/ 162878 w 421957"/>
                  <a:gd name="connsiteY11" fmla="*/ 227647 h 529589"/>
                  <a:gd name="connsiteX12" fmla="*/ 348615 w 421957"/>
                  <a:gd name="connsiteY12" fmla="*/ 227647 h 529589"/>
                  <a:gd name="connsiteX13" fmla="*/ 348615 w 421957"/>
                  <a:gd name="connsiteY13" fmla="*/ 309563 h 529589"/>
                  <a:gd name="connsiteX14" fmla="*/ 162878 w 421957"/>
                  <a:gd name="connsiteY14" fmla="*/ 309563 h 529589"/>
                  <a:gd name="connsiteX15" fmla="*/ 162878 w 421957"/>
                  <a:gd name="connsiteY15" fmla="*/ 455295 h 529589"/>
                  <a:gd name="connsiteX16" fmla="*/ 220028 w 421957"/>
                  <a:gd name="connsiteY16" fmla="*/ 465772 h 529589"/>
                  <a:gd name="connsiteX17" fmla="*/ 220028 w 421957"/>
                  <a:gd name="connsiteY17" fmla="*/ 529590 h 529589"/>
                  <a:gd name="connsiteX18" fmla="*/ 0 w 421957"/>
                  <a:gd name="connsiteY18" fmla="*/ 529590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21957" h="529589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421958" y="0"/>
                    </a:lnTo>
                    <a:lnTo>
                      <a:pt x="421958" y="144780"/>
                    </a:lnTo>
                    <a:lnTo>
                      <a:pt x="340042" y="144780"/>
                    </a:lnTo>
                    <a:lnTo>
                      <a:pt x="335280" y="81915"/>
                    </a:lnTo>
                    <a:lnTo>
                      <a:pt x="162878" y="81915"/>
                    </a:lnTo>
                    <a:lnTo>
                      <a:pt x="162878" y="227647"/>
                    </a:lnTo>
                    <a:lnTo>
                      <a:pt x="348615" y="227647"/>
                    </a:lnTo>
                    <a:lnTo>
                      <a:pt x="348615" y="309563"/>
                    </a:lnTo>
                    <a:lnTo>
                      <a:pt x="162878" y="309563"/>
                    </a:lnTo>
                    <a:lnTo>
                      <a:pt x="162878" y="455295"/>
                    </a:lnTo>
                    <a:lnTo>
                      <a:pt x="220028" y="465772"/>
                    </a:lnTo>
                    <a:lnTo>
                      <a:pt x="220028" y="529590"/>
                    </a:lnTo>
                    <a:lnTo>
                      <a:pt x="0" y="52959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0" name="Freeform: Shape 5329">
                <a:extLst>
                  <a:ext uri="{FF2B5EF4-FFF2-40B4-BE49-F238E27FC236}">
                    <a16:creationId xmlns:a16="http://schemas.microsoft.com/office/drawing/2014/main" id="{B82E6CC1-8962-EAB6-23C9-393B9CA5FB5B}"/>
                  </a:ext>
                </a:extLst>
              </p:cNvPr>
              <p:cNvSpPr/>
              <p:nvPr/>
            </p:nvSpPr>
            <p:spPr>
              <a:xfrm>
                <a:off x="5860732" y="1658302"/>
                <a:ext cx="535305" cy="536257"/>
              </a:xfrm>
              <a:custGeom>
                <a:avLst/>
                <a:gdLst>
                  <a:gd name="connsiteX0" fmla="*/ 267653 w 535305"/>
                  <a:gd name="connsiteY0" fmla="*/ 536257 h 536257"/>
                  <a:gd name="connsiteX1" fmla="*/ 157163 w 535305"/>
                  <a:gd name="connsiteY1" fmla="*/ 514350 h 536257"/>
                  <a:gd name="connsiteX2" fmla="*/ 82868 w 535305"/>
                  <a:gd name="connsiteY2" fmla="*/ 451485 h 536257"/>
                  <a:gd name="connsiteX3" fmla="*/ 56198 w 535305"/>
                  <a:gd name="connsiteY3" fmla="*/ 350520 h 536257"/>
                  <a:gd name="connsiteX4" fmla="*/ 56198 w 535305"/>
                  <a:gd name="connsiteY4" fmla="*/ 74295 h 536257"/>
                  <a:gd name="connsiteX5" fmla="*/ 0 w 535305"/>
                  <a:gd name="connsiteY5" fmla="*/ 63817 h 536257"/>
                  <a:gd name="connsiteX6" fmla="*/ 0 w 535305"/>
                  <a:gd name="connsiteY6" fmla="*/ 0 h 536257"/>
                  <a:gd name="connsiteX7" fmla="*/ 219075 w 535305"/>
                  <a:gd name="connsiteY7" fmla="*/ 0 h 536257"/>
                  <a:gd name="connsiteX8" fmla="*/ 219075 w 535305"/>
                  <a:gd name="connsiteY8" fmla="*/ 63817 h 536257"/>
                  <a:gd name="connsiteX9" fmla="*/ 161925 w 535305"/>
                  <a:gd name="connsiteY9" fmla="*/ 74295 h 536257"/>
                  <a:gd name="connsiteX10" fmla="*/ 161925 w 535305"/>
                  <a:gd name="connsiteY10" fmla="*/ 350520 h 536257"/>
                  <a:gd name="connsiteX11" fmla="*/ 174307 w 535305"/>
                  <a:gd name="connsiteY11" fmla="*/ 408622 h 536257"/>
                  <a:gd name="connsiteX12" fmla="*/ 210503 w 535305"/>
                  <a:gd name="connsiteY12" fmla="*/ 442913 h 536257"/>
                  <a:gd name="connsiteX13" fmla="*/ 266700 w 535305"/>
                  <a:gd name="connsiteY13" fmla="*/ 454342 h 536257"/>
                  <a:gd name="connsiteX14" fmla="*/ 323850 w 535305"/>
                  <a:gd name="connsiteY14" fmla="*/ 442913 h 536257"/>
                  <a:gd name="connsiteX15" fmla="*/ 360045 w 535305"/>
                  <a:gd name="connsiteY15" fmla="*/ 408622 h 536257"/>
                  <a:gd name="connsiteX16" fmla="*/ 372428 w 535305"/>
                  <a:gd name="connsiteY16" fmla="*/ 350520 h 536257"/>
                  <a:gd name="connsiteX17" fmla="*/ 372428 w 535305"/>
                  <a:gd name="connsiteY17" fmla="*/ 74295 h 536257"/>
                  <a:gd name="connsiteX18" fmla="*/ 316230 w 535305"/>
                  <a:gd name="connsiteY18" fmla="*/ 63817 h 536257"/>
                  <a:gd name="connsiteX19" fmla="*/ 316230 w 535305"/>
                  <a:gd name="connsiteY19" fmla="*/ 0 h 536257"/>
                  <a:gd name="connsiteX20" fmla="*/ 535305 w 535305"/>
                  <a:gd name="connsiteY20" fmla="*/ 0 h 536257"/>
                  <a:gd name="connsiteX21" fmla="*/ 535305 w 535305"/>
                  <a:gd name="connsiteY21" fmla="*/ 63817 h 536257"/>
                  <a:gd name="connsiteX22" fmla="*/ 478155 w 535305"/>
                  <a:gd name="connsiteY22" fmla="*/ 74295 h 536257"/>
                  <a:gd name="connsiteX23" fmla="*/ 478155 w 535305"/>
                  <a:gd name="connsiteY23" fmla="*/ 350520 h 536257"/>
                  <a:gd name="connsiteX24" fmla="*/ 451485 w 535305"/>
                  <a:gd name="connsiteY24" fmla="*/ 451485 h 536257"/>
                  <a:gd name="connsiteX25" fmla="*/ 377190 w 535305"/>
                  <a:gd name="connsiteY25" fmla="*/ 514350 h 536257"/>
                  <a:gd name="connsiteX26" fmla="*/ 267653 w 535305"/>
                  <a:gd name="connsiteY26" fmla="*/ 536257 h 536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5305" h="536257">
                    <a:moveTo>
                      <a:pt x="267653" y="536257"/>
                    </a:moveTo>
                    <a:cubicBezTo>
                      <a:pt x="225743" y="536257"/>
                      <a:pt x="188595" y="528638"/>
                      <a:pt x="157163" y="514350"/>
                    </a:cubicBezTo>
                    <a:cubicBezTo>
                      <a:pt x="125730" y="500063"/>
                      <a:pt x="100013" y="479107"/>
                      <a:pt x="82868" y="451485"/>
                    </a:cubicBezTo>
                    <a:cubicBezTo>
                      <a:pt x="64770" y="423863"/>
                      <a:pt x="56198" y="390525"/>
                      <a:pt x="56198" y="350520"/>
                    </a:cubicBez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1925" y="74295"/>
                    </a:lnTo>
                    <a:lnTo>
                      <a:pt x="161925" y="350520"/>
                    </a:lnTo>
                    <a:cubicBezTo>
                      <a:pt x="161925" y="373380"/>
                      <a:pt x="165735" y="393382"/>
                      <a:pt x="174307" y="408622"/>
                    </a:cubicBezTo>
                    <a:cubicBezTo>
                      <a:pt x="182880" y="423863"/>
                      <a:pt x="195263" y="435292"/>
                      <a:pt x="210503" y="442913"/>
                    </a:cubicBezTo>
                    <a:cubicBezTo>
                      <a:pt x="226695" y="450532"/>
                      <a:pt x="244793" y="454342"/>
                      <a:pt x="266700" y="454342"/>
                    </a:cubicBezTo>
                    <a:cubicBezTo>
                      <a:pt x="288607" y="454342"/>
                      <a:pt x="307657" y="450532"/>
                      <a:pt x="323850" y="442913"/>
                    </a:cubicBezTo>
                    <a:cubicBezTo>
                      <a:pt x="340043" y="435292"/>
                      <a:pt x="351473" y="423863"/>
                      <a:pt x="360045" y="408622"/>
                    </a:cubicBezTo>
                    <a:cubicBezTo>
                      <a:pt x="368618" y="393382"/>
                      <a:pt x="372428" y="373380"/>
                      <a:pt x="372428" y="350520"/>
                    </a:cubicBezTo>
                    <a:lnTo>
                      <a:pt x="372428" y="74295"/>
                    </a:lnTo>
                    <a:lnTo>
                      <a:pt x="316230" y="63817"/>
                    </a:lnTo>
                    <a:lnTo>
                      <a:pt x="316230" y="0"/>
                    </a:lnTo>
                    <a:lnTo>
                      <a:pt x="535305" y="0"/>
                    </a:lnTo>
                    <a:lnTo>
                      <a:pt x="535305" y="63817"/>
                    </a:lnTo>
                    <a:lnTo>
                      <a:pt x="478155" y="74295"/>
                    </a:lnTo>
                    <a:lnTo>
                      <a:pt x="478155" y="350520"/>
                    </a:lnTo>
                    <a:cubicBezTo>
                      <a:pt x="478155" y="390525"/>
                      <a:pt x="469582" y="423863"/>
                      <a:pt x="451485" y="451485"/>
                    </a:cubicBezTo>
                    <a:cubicBezTo>
                      <a:pt x="433388" y="479107"/>
                      <a:pt x="408623" y="500063"/>
                      <a:pt x="377190" y="514350"/>
                    </a:cubicBezTo>
                    <a:cubicBezTo>
                      <a:pt x="346710" y="528638"/>
                      <a:pt x="309563" y="536257"/>
                      <a:pt x="267653" y="536257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1" name="Freeform: Shape 5330">
                <a:extLst>
                  <a:ext uri="{FF2B5EF4-FFF2-40B4-BE49-F238E27FC236}">
                    <a16:creationId xmlns:a16="http://schemas.microsoft.com/office/drawing/2014/main" id="{55D156ED-C814-3DE9-E7B0-8E212A8499AD}"/>
                  </a:ext>
                </a:extLst>
              </p:cNvPr>
              <p:cNvSpPr/>
              <p:nvPr/>
            </p:nvSpPr>
            <p:spPr>
              <a:xfrm>
                <a:off x="6432232" y="1658302"/>
                <a:ext cx="548640" cy="529589"/>
              </a:xfrm>
              <a:custGeom>
                <a:avLst/>
                <a:gdLst>
                  <a:gd name="connsiteX0" fmla="*/ 0 w 548640"/>
                  <a:gd name="connsiteY0" fmla="*/ 528638 h 529589"/>
                  <a:gd name="connsiteX1" fmla="*/ 0 w 548640"/>
                  <a:gd name="connsiteY1" fmla="*/ 464820 h 529589"/>
                  <a:gd name="connsiteX2" fmla="*/ 56198 w 548640"/>
                  <a:gd name="connsiteY2" fmla="*/ 454342 h 529589"/>
                  <a:gd name="connsiteX3" fmla="*/ 56198 w 548640"/>
                  <a:gd name="connsiteY3" fmla="*/ 74295 h 529589"/>
                  <a:gd name="connsiteX4" fmla="*/ 0 w 548640"/>
                  <a:gd name="connsiteY4" fmla="*/ 63817 h 529589"/>
                  <a:gd name="connsiteX5" fmla="*/ 0 w 548640"/>
                  <a:gd name="connsiteY5" fmla="*/ 0 h 529589"/>
                  <a:gd name="connsiteX6" fmla="*/ 56198 w 548640"/>
                  <a:gd name="connsiteY6" fmla="*/ 0 h 529589"/>
                  <a:gd name="connsiteX7" fmla="*/ 163830 w 548640"/>
                  <a:gd name="connsiteY7" fmla="*/ 0 h 529589"/>
                  <a:gd name="connsiteX8" fmla="*/ 394335 w 548640"/>
                  <a:gd name="connsiteY8" fmla="*/ 367665 h 529589"/>
                  <a:gd name="connsiteX9" fmla="*/ 396240 w 548640"/>
                  <a:gd name="connsiteY9" fmla="*/ 367665 h 529589"/>
                  <a:gd name="connsiteX10" fmla="*/ 396240 w 548640"/>
                  <a:gd name="connsiteY10" fmla="*/ 75247 h 529589"/>
                  <a:gd name="connsiteX11" fmla="*/ 328613 w 548640"/>
                  <a:gd name="connsiteY11" fmla="*/ 64770 h 529589"/>
                  <a:gd name="connsiteX12" fmla="*/ 328613 w 548640"/>
                  <a:gd name="connsiteY12" fmla="*/ 952 h 529589"/>
                  <a:gd name="connsiteX13" fmla="*/ 491490 w 548640"/>
                  <a:gd name="connsiteY13" fmla="*/ 952 h 529589"/>
                  <a:gd name="connsiteX14" fmla="*/ 548640 w 548640"/>
                  <a:gd name="connsiteY14" fmla="*/ 952 h 529589"/>
                  <a:gd name="connsiteX15" fmla="*/ 548640 w 548640"/>
                  <a:gd name="connsiteY15" fmla="*/ 64770 h 529589"/>
                  <a:gd name="connsiteX16" fmla="*/ 491490 w 548640"/>
                  <a:gd name="connsiteY16" fmla="*/ 75247 h 529589"/>
                  <a:gd name="connsiteX17" fmla="*/ 491490 w 548640"/>
                  <a:gd name="connsiteY17" fmla="*/ 529590 h 529589"/>
                  <a:gd name="connsiteX18" fmla="*/ 388620 w 548640"/>
                  <a:gd name="connsiteY18" fmla="*/ 529590 h 529589"/>
                  <a:gd name="connsiteX19" fmla="*/ 152400 w 548640"/>
                  <a:gd name="connsiteY19" fmla="*/ 165735 h 529589"/>
                  <a:gd name="connsiteX20" fmla="*/ 150495 w 548640"/>
                  <a:gd name="connsiteY20" fmla="*/ 165735 h 529589"/>
                  <a:gd name="connsiteX21" fmla="*/ 150495 w 548640"/>
                  <a:gd name="connsiteY21" fmla="*/ 454342 h 529589"/>
                  <a:gd name="connsiteX22" fmla="*/ 218123 w 548640"/>
                  <a:gd name="connsiteY22" fmla="*/ 464820 h 529589"/>
                  <a:gd name="connsiteX23" fmla="*/ 218123 w 548640"/>
                  <a:gd name="connsiteY23" fmla="*/ 528638 h 529589"/>
                  <a:gd name="connsiteX24" fmla="*/ 0 w 548640"/>
                  <a:gd name="connsiteY24" fmla="*/ 528638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8640" h="529589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56198" y="0"/>
                    </a:lnTo>
                    <a:lnTo>
                      <a:pt x="163830" y="0"/>
                    </a:lnTo>
                    <a:lnTo>
                      <a:pt x="394335" y="367665"/>
                    </a:lnTo>
                    <a:lnTo>
                      <a:pt x="396240" y="367665"/>
                    </a:lnTo>
                    <a:lnTo>
                      <a:pt x="396240" y="75247"/>
                    </a:lnTo>
                    <a:lnTo>
                      <a:pt x="328613" y="64770"/>
                    </a:lnTo>
                    <a:lnTo>
                      <a:pt x="328613" y="952"/>
                    </a:lnTo>
                    <a:lnTo>
                      <a:pt x="491490" y="952"/>
                    </a:lnTo>
                    <a:lnTo>
                      <a:pt x="548640" y="952"/>
                    </a:lnTo>
                    <a:lnTo>
                      <a:pt x="548640" y="64770"/>
                    </a:lnTo>
                    <a:lnTo>
                      <a:pt x="491490" y="75247"/>
                    </a:lnTo>
                    <a:lnTo>
                      <a:pt x="491490" y="529590"/>
                    </a:lnTo>
                    <a:lnTo>
                      <a:pt x="388620" y="529590"/>
                    </a:lnTo>
                    <a:lnTo>
                      <a:pt x="152400" y="165735"/>
                    </a:lnTo>
                    <a:lnTo>
                      <a:pt x="150495" y="165735"/>
                    </a:lnTo>
                    <a:lnTo>
                      <a:pt x="150495" y="454342"/>
                    </a:lnTo>
                    <a:lnTo>
                      <a:pt x="218123" y="464820"/>
                    </a:lnTo>
                    <a:lnTo>
                      <a:pt x="218123" y="528638"/>
                    </a:lnTo>
                    <a:lnTo>
                      <a:pt x="0" y="528638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2" name="Freeform: Shape 5331">
                <a:extLst>
                  <a:ext uri="{FF2B5EF4-FFF2-40B4-BE49-F238E27FC236}">
                    <a16:creationId xmlns:a16="http://schemas.microsoft.com/office/drawing/2014/main" id="{B68846C0-CA51-39F1-B9E8-BCA5B25304CD}"/>
                  </a:ext>
                </a:extLst>
              </p:cNvPr>
              <p:cNvSpPr/>
              <p:nvPr/>
            </p:nvSpPr>
            <p:spPr>
              <a:xfrm>
                <a:off x="7015162" y="1658302"/>
                <a:ext cx="219075" cy="528637"/>
              </a:xfrm>
              <a:custGeom>
                <a:avLst/>
                <a:gdLst>
                  <a:gd name="connsiteX0" fmla="*/ 0 w 219075"/>
                  <a:gd name="connsiteY0" fmla="*/ 528638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7 w 219075"/>
                  <a:gd name="connsiteY8" fmla="*/ 74295 h 528637"/>
                  <a:gd name="connsiteX9" fmla="*/ 162877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8 h 528637"/>
                  <a:gd name="connsiteX12" fmla="*/ 0 w 219075"/>
                  <a:gd name="connsiteY12" fmla="*/ 528638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7" y="74295"/>
                    </a:lnTo>
                    <a:lnTo>
                      <a:pt x="162877" y="454342"/>
                    </a:lnTo>
                    <a:lnTo>
                      <a:pt x="219075" y="464820"/>
                    </a:lnTo>
                    <a:lnTo>
                      <a:pt x="219075" y="528638"/>
                    </a:lnTo>
                    <a:lnTo>
                      <a:pt x="0" y="528638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3" name="Freeform: Shape 5332">
                <a:extLst>
                  <a:ext uri="{FF2B5EF4-FFF2-40B4-BE49-F238E27FC236}">
                    <a16:creationId xmlns:a16="http://schemas.microsoft.com/office/drawing/2014/main" id="{9EEF3414-F6D7-A7B9-C8F5-6BFB513F6A5D}"/>
                  </a:ext>
                </a:extLst>
              </p:cNvPr>
              <p:cNvSpPr/>
              <p:nvPr/>
            </p:nvSpPr>
            <p:spPr>
              <a:xfrm>
                <a:off x="7266622" y="1657349"/>
                <a:ext cx="534352" cy="529590"/>
              </a:xfrm>
              <a:custGeom>
                <a:avLst/>
                <a:gdLst>
                  <a:gd name="connsiteX0" fmla="*/ 218122 w 534352"/>
                  <a:gd name="connsiteY0" fmla="*/ 529590 h 529590"/>
                  <a:gd name="connsiteX1" fmla="*/ 47625 w 534352"/>
                  <a:gd name="connsiteY1" fmla="*/ 69533 h 529590"/>
                  <a:gd name="connsiteX2" fmla="*/ 0 w 534352"/>
                  <a:gd name="connsiteY2" fmla="*/ 63817 h 529590"/>
                  <a:gd name="connsiteX3" fmla="*/ 0 w 534352"/>
                  <a:gd name="connsiteY3" fmla="*/ 0 h 529590"/>
                  <a:gd name="connsiteX4" fmla="*/ 210502 w 534352"/>
                  <a:gd name="connsiteY4" fmla="*/ 0 h 529590"/>
                  <a:gd name="connsiteX5" fmla="*/ 210502 w 534352"/>
                  <a:gd name="connsiteY5" fmla="*/ 63817 h 529590"/>
                  <a:gd name="connsiteX6" fmla="*/ 162877 w 534352"/>
                  <a:gd name="connsiteY6" fmla="*/ 71438 h 529590"/>
                  <a:gd name="connsiteX7" fmla="*/ 266700 w 534352"/>
                  <a:gd name="connsiteY7" fmla="*/ 383858 h 529590"/>
                  <a:gd name="connsiteX8" fmla="*/ 274320 w 534352"/>
                  <a:gd name="connsiteY8" fmla="*/ 413385 h 529590"/>
                  <a:gd name="connsiteX9" fmla="*/ 276225 w 534352"/>
                  <a:gd name="connsiteY9" fmla="*/ 413385 h 529590"/>
                  <a:gd name="connsiteX10" fmla="*/ 283845 w 534352"/>
                  <a:gd name="connsiteY10" fmla="*/ 384810 h 529590"/>
                  <a:gd name="connsiteX11" fmla="*/ 387667 w 534352"/>
                  <a:gd name="connsiteY11" fmla="*/ 71438 h 529590"/>
                  <a:gd name="connsiteX12" fmla="*/ 332422 w 534352"/>
                  <a:gd name="connsiteY12" fmla="*/ 63817 h 529590"/>
                  <a:gd name="connsiteX13" fmla="*/ 332422 w 534352"/>
                  <a:gd name="connsiteY13" fmla="*/ 0 h 529590"/>
                  <a:gd name="connsiteX14" fmla="*/ 534352 w 534352"/>
                  <a:gd name="connsiteY14" fmla="*/ 0 h 529590"/>
                  <a:gd name="connsiteX15" fmla="*/ 534352 w 534352"/>
                  <a:gd name="connsiteY15" fmla="*/ 63817 h 529590"/>
                  <a:gd name="connsiteX16" fmla="*/ 486727 w 534352"/>
                  <a:gd name="connsiteY16" fmla="*/ 69533 h 529590"/>
                  <a:gd name="connsiteX17" fmla="*/ 326707 w 534352"/>
                  <a:gd name="connsiteY17" fmla="*/ 529590 h 529590"/>
                  <a:gd name="connsiteX18" fmla="*/ 218122 w 534352"/>
                  <a:gd name="connsiteY18" fmla="*/ 529590 h 52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352" h="529590">
                    <a:moveTo>
                      <a:pt x="218122" y="529590"/>
                    </a:moveTo>
                    <a:lnTo>
                      <a:pt x="47625" y="69533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0502" y="0"/>
                    </a:lnTo>
                    <a:lnTo>
                      <a:pt x="210502" y="63817"/>
                    </a:lnTo>
                    <a:lnTo>
                      <a:pt x="162877" y="71438"/>
                    </a:lnTo>
                    <a:lnTo>
                      <a:pt x="266700" y="383858"/>
                    </a:lnTo>
                    <a:lnTo>
                      <a:pt x="274320" y="413385"/>
                    </a:lnTo>
                    <a:lnTo>
                      <a:pt x="276225" y="413385"/>
                    </a:lnTo>
                    <a:lnTo>
                      <a:pt x="283845" y="384810"/>
                    </a:lnTo>
                    <a:lnTo>
                      <a:pt x="387667" y="71438"/>
                    </a:lnTo>
                    <a:lnTo>
                      <a:pt x="332422" y="63817"/>
                    </a:lnTo>
                    <a:lnTo>
                      <a:pt x="332422" y="0"/>
                    </a:lnTo>
                    <a:lnTo>
                      <a:pt x="534352" y="0"/>
                    </a:lnTo>
                    <a:lnTo>
                      <a:pt x="534352" y="63817"/>
                    </a:lnTo>
                    <a:lnTo>
                      <a:pt x="486727" y="69533"/>
                    </a:lnTo>
                    <a:lnTo>
                      <a:pt x="326707" y="529590"/>
                    </a:lnTo>
                    <a:lnTo>
                      <a:pt x="218122" y="52959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4" name="Freeform: Shape 5333">
                <a:extLst>
                  <a:ext uri="{FF2B5EF4-FFF2-40B4-BE49-F238E27FC236}">
                    <a16:creationId xmlns:a16="http://schemas.microsoft.com/office/drawing/2014/main" id="{EF26772E-13B7-AD15-B67D-B2BCF73A8259}"/>
                  </a:ext>
                </a:extLst>
              </p:cNvPr>
              <p:cNvSpPr/>
              <p:nvPr/>
            </p:nvSpPr>
            <p:spPr>
              <a:xfrm>
                <a:off x="7833360" y="1658302"/>
                <a:ext cx="420052" cy="530542"/>
              </a:xfrm>
              <a:custGeom>
                <a:avLst/>
                <a:gdLst>
                  <a:gd name="connsiteX0" fmla="*/ 0 w 420052"/>
                  <a:gd name="connsiteY0" fmla="*/ 528638 h 530542"/>
                  <a:gd name="connsiteX1" fmla="*/ 0 w 420052"/>
                  <a:gd name="connsiteY1" fmla="*/ 464820 h 530542"/>
                  <a:gd name="connsiteX2" fmla="*/ 56197 w 420052"/>
                  <a:gd name="connsiteY2" fmla="*/ 454342 h 530542"/>
                  <a:gd name="connsiteX3" fmla="*/ 56197 w 420052"/>
                  <a:gd name="connsiteY3" fmla="*/ 74295 h 530542"/>
                  <a:gd name="connsiteX4" fmla="*/ 0 w 420052"/>
                  <a:gd name="connsiteY4" fmla="*/ 63817 h 530542"/>
                  <a:gd name="connsiteX5" fmla="*/ 0 w 420052"/>
                  <a:gd name="connsiteY5" fmla="*/ 0 h 530542"/>
                  <a:gd name="connsiteX6" fmla="*/ 411480 w 420052"/>
                  <a:gd name="connsiteY6" fmla="*/ 0 h 530542"/>
                  <a:gd name="connsiteX7" fmla="*/ 411480 w 420052"/>
                  <a:gd name="connsiteY7" fmla="*/ 142875 h 530542"/>
                  <a:gd name="connsiteX8" fmla="*/ 329565 w 420052"/>
                  <a:gd name="connsiteY8" fmla="*/ 142875 h 530542"/>
                  <a:gd name="connsiteX9" fmla="*/ 324802 w 420052"/>
                  <a:gd name="connsiteY9" fmla="*/ 81915 h 530542"/>
                  <a:gd name="connsiteX10" fmla="*/ 162877 w 420052"/>
                  <a:gd name="connsiteY10" fmla="*/ 81915 h 530542"/>
                  <a:gd name="connsiteX11" fmla="*/ 162877 w 420052"/>
                  <a:gd name="connsiteY11" fmla="*/ 215265 h 530542"/>
                  <a:gd name="connsiteX12" fmla="*/ 341947 w 420052"/>
                  <a:gd name="connsiteY12" fmla="*/ 215265 h 530542"/>
                  <a:gd name="connsiteX13" fmla="*/ 341947 w 420052"/>
                  <a:gd name="connsiteY13" fmla="*/ 297180 h 530542"/>
                  <a:gd name="connsiteX14" fmla="*/ 162877 w 420052"/>
                  <a:gd name="connsiteY14" fmla="*/ 297180 h 530542"/>
                  <a:gd name="connsiteX15" fmla="*/ 162877 w 420052"/>
                  <a:gd name="connsiteY15" fmla="*/ 448627 h 530542"/>
                  <a:gd name="connsiteX16" fmla="*/ 334327 w 420052"/>
                  <a:gd name="connsiteY16" fmla="*/ 448627 h 530542"/>
                  <a:gd name="connsiteX17" fmla="*/ 339090 w 420052"/>
                  <a:gd name="connsiteY17" fmla="*/ 385763 h 530542"/>
                  <a:gd name="connsiteX18" fmla="*/ 420052 w 420052"/>
                  <a:gd name="connsiteY18" fmla="*/ 385763 h 530542"/>
                  <a:gd name="connsiteX19" fmla="*/ 420052 w 420052"/>
                  <a:gd name="connsiteY19" fmla="*/ 530543 h 530542"/>
                  <a:gd name="connsiteX20" fmla="*/ 0 w 420052"/>
                  <a:gd name="connsiteY20" fmla="*/ 530543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052" h="530542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411480" y="0"/>
                    </a:lnTo>
                    <a:lnTo>
                      <a:pt x="411480" y="142875"/>
                    </a:lnTo>
                    <a:lnTo>
                      <a:pt x="329565" y="142875"/>
                    </a:lnTo>
                    <a:lnTo>
                      <a:pt x="324802" y="81915"/>
                    </a:lnTo>
                    <a:lnTo>
                      <a:pt x="162877" y="81915"/>
                    </a:lnTo>
                    <a:lnTo>
                      <a:pt x="162877" y="215265"/>
                    </a:lnTo>
                    <a:lnTo>
                      <a:pt x="341947" y="215265"/>
                    </a:lnTo>
                    <a:lnTo>
                      <a:pt x="341947" y="297180"/>
                    </a:lnTo>
                    <a:lnTo>
                      <a:pt x="162877" y="297180"/>
                    </a:lnTo>
                    <a:lnTo>
                      <a:pt x="162877" y="448627"/>
                    </a:lnTo>
                    <a:lnTo>
                      <a:pt x="334327" y="448627"/>
                    </a:lnTo>
                    <a:lnTo>
                      <a:pt x="339090" y="385763"/>
                    </a:lnTo>
                    <a:lnTo>
                      <a:pt x="420052" y="385763"/>
                    </a:lnTo>
                    <a:lnTo>
                      <a:pt x="420052" y="530543"/>
                    </a:lnTo>
                    <a:lnTo>
                      <a:pt x="0" y="53054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5" name="Freeform: Shape 5334">
                <a:extLst>
                  <a:ext uri="{FF2B5EF4-FFF2-40B4-BE49-F238E27FC236}">
                    <a16:creationId xmlns:a16="http://schemas.microsoft.com/office/drawing/2014/main" id="{13FDB292-6E21-9EA1-4734-D16BE1E2D9C4}"/>
                  </a:ext>
                </a:extLst>
              </p:cNvPr>
              <p:cNvSpPr/>
              <p:nvPr/>
            </p:nvSpPr>
            <p:spPr>
              <a:xfrm>
                <a:off x="8309610" y="1658302"/>
                <a:ext cx="468629" cy="529589"/>
              </a:xfrm>
              <a:custGeom>
                <a:avLst/>
                <a:gdLst>
                  <a:gd name="connsiteX0" fmla="*/ 0 w 468629"/>
                  <a:gd name="connsiteY0" fmla="*/ 528638 h 529589"/>
                  <a:gd name="connsiteX1" fmla="*/ 0 w 468629"/>
                  <a:gd name="connsiteY1" fmla="*/ 464820 h 529589"/>
                  <a:gd name="connsiteX2" fmla="*/ 56197 w 468629"/>
                  <a:gd name="connsiteY2" fmla="*/ 454342 h 529589"/>
                  <a:gd name="connsiteX3" fmla="*/ 56197 w 468629"/>
                  <a:gd name="connsiteY3" fmla="*/ 74295 h 529589"/>
                  <a:gd name="connsiteX4" fmla="*/ 0 w 468629"/>
                  <a:gd name="connsiteY4" fmla="*/ 63817 h 529589"/>
                  <a:gd name="connsiteX5" fmla="*/ 0 w 468629"/>
                  <a:gd name="connsiteY5" fmla="*/ 0 h 529589"/>
                  <a:gd name="connsiteX6" fmla="*/ 251460 w 468629"/>
                  <a:gd name="connsiteY6" fmla="*/ 0 h 529589"/>
                  <a:gd name="connsiteX7" fmla="*/ 356235 w 468629"/>
                  <a:gd name="connsiteY7" fmla="*/ 19050 h 529589"/>
                  <a:gd name="connsiteX8" fmla="*/ 422910 w 468629"/>
                  <a:gd name="connsiteY8" fmla="*/ 73342 h 529589"/>
                  <a:gd name="connsiteX9" fmla="*/ 446722 w 468629"/>
                  <a:gd name="connsiteY9" fmla="*/ 158115 h 529589"/>
                  <a:gd name="connsiteX10" fmla="*/ 423863 w 468629"/>
                  <a:gd name="connsiteY10" fmla="*/ 240982 h 529589"/>
                  <a:gd name="connsiteX11" fmla="*/ 359092 w 468629"/>
                  <a:gd name="connsiteY11" fmla="*/ 299085 h 529589"/>
                  <a:gd name="connsiteX12" fmla="*/ 263842 w 468629"/>
                  <a:gd name="connsiteY12" fmla="*/ 320992 h 529589"/>
                  <a:gd name="connsiteX13" fmla="*/ 163830 w 468629"/>
                  <a:gd name="connsiteY13" fmla="*/ 320992 h 529589"/>
                  <a:gd name="connsiteX14" fmla="*/ 163830 w 468629"/>
                  <a:gd name="connsiteY14" fmla="*/ 455295 h 529589"/>
                  <a:gd name="connsiteX15" fmla="*/ 220980 w 468629"/>
                  <a:gd name="connsiteY15" fmla="*/ 465772 h 529589"/>
                  <a:gd name="connsiteX16" fmla="*/ 220980 w 468629"/>
                  <a:gd name="connsiteY16" fmla="*/ 529590 h 529589"/>
                  <a:gd name="connsiteX17" fmla="*/ 0 w 468629"/>
                  <a:gd name="connsiteY17" fmla="*/ 529590 h 529589"/>
                  <a:gd name="connsiteX18" fmla="*/ 162877 w 468629"/>
                  <a:gd name="connsiteY18" fmla="*/ 237172 h 529589"/>
                  <a:gd name="connsiteX19" fmla="*/ 249555 w 468629"/>
                  <a:gd name="connsiteY19" fmla="*/ 237172 h 529589"/>
                  <a:gd name="connsiteX20" fmla="*/ 318135 w 468629"/>
                  <a:gd name="connsiteY20" fmla="*/ 218122 h 529589"/>
                  <a:gd name="connsiteX21" fmla="*/ 340995 w 468629"/>
                  <a:gd name="connsiteY21" fmla="*/ 161925 h 529589"/>
                  <a:gd name="connsiteX22" fmla="*/ 318135 w 468629"/>
                  <a:gd name="connsiteY22" fmla="*/ 102870 h 529589"/>
                  <a:gd name="connsiteX23" fmla="*/ 251460 w 468629"/>
                  <a:gd name="connsiteY23" fmla="*/ 80963 h 529589"/>
                  <a:gd name="connsiteX24" fmla="*/ 162877 w 468629"/>
                  <a:gd name="connsiteY24" fmla="*/ 80963 h 529589"/>
                  <a:gd name="connsiteX25" fmla="*/ 162877 w 468629"/>
                  <a:gd name="connsiteY25" fmla="*/ 237172 h 529589"/>
                  <a:gd name="connsiteX26" fmla="*/ 340995 w 468629"/>
                  <a:gd name="connsiteY26" fmla="*/ 528638 h 529589"/>
                  <a:gd name="connsiteX27" fmla="*/ 251460 w 468629"/>
                  <a:gd name="connsiteY27" fmla="*/ 300038 h 529589"/>
                  <a:gd name="connsiteX28" fmla="*/ 346710 w 468629"/>
                  <a:gd name="connsiteY28" fmla="*/ 276225 h 529589"/>
                  <a:gd name="connsiteX29" fmla="*/ 423863 w 468629"/>
                  <a:gd name="connsiteY29" fmla="*/ 454342 h 529589"/>
                  <a:gd name="connsiteX30" fmla="*/ 468630 w 468629"/>
                  <a:gd name="connsiteY30" fmla="*/ 464820 h 529589"/>
                  <a:gd name="connsiteX31" fmla="*/ 468630 w 468629"/>
                  <a:gd name="connsiteY31" fmla="*/ 528638 h 529589"/>
                  <a:gd name="connsiteX32" fmla="*/ 340995 w 468629"/>
                  <a:gd name="connsiteY32" fmla="*/ 528638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8629" h="529589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51460" y="0"/>
                    </a:lnTo>
                    <a:cubicBezTo>
                      <a:pt x="292417" y="0"/>
                      <a:pt x="326707" y="6667"/>
                      <a:pt x="356235" y="19050"/>
                    </a:cubicBezTo>
                    <a:cubicBezTo>
                      <a:pt x="385763" y="31432"/>
                      <a:pt x="407670" y="49530"/>
                      <a:pt x="422910" y="73342"/>
                    </a:cubicBezTo>
                    <a:cubicBezTo>
                      <a:pt x="438150" y="97155"/>
                      <a:pt x="446722" y="124777"/>
                      <a:pt x="446722" y="158115"/>
                    </a:cubicBezTo>
                    <a:cubicBezTo>
                      <a:pt x="446722" y="189547"/>
                      <a:pt x="439102" y="217170"/>
                      <a:pt x="423863" y="240982"/>
                    </a:cubicBezTo>
                    <a:cubicBezTo>
                      <a:pt x="408622" y="265747"/>
                      <a:pt x="386715" y="284797"/>
                      <a:pt x="359092" y="299085"/>
                    </a:cubicBezTo>
                    <a:cubicBezTo>
                      <a:pt x="331470" y="313372"/>
                      <a:pt x="299085" y="320040"/>
                      <a:pt x="263842" y="320992"/>
                    </a:cubicBezTo>
                    <a:lnTo>
                      <a:pt x="163830" y="320992"/>
                    </a:lnTo>
                    <a:lnTo>
                      <a:pt x="163830" y="455295"/>
                    </a:lnTo>
                    <a:lnTo>
                      <a:pt x="220980" y="465772"/>
                    </a:lnTo>
                    <a:lnTo>
                      <a:pt x="220980" y="529590"/>
                    </a:lnTo>
                    <a:lnTo>
                      <a:pt x="0" y="529590"/>
                    </a:lnTo>
                    <a:close/>
                    <a:moveTo>
                      <a:pt x="162877" y="237172"/>
                    </a:moveTo>
                    <a:lnTo>
                      <a:pt x="249555" y="237172"/>
                    </a:lnTo>
                    <a:cubicBezTo>
                      <a:pt x="280035" y="237172"/>
                      <a:pt x="302895" y="230505"/>
                      <a:pt x="318135" y="218122"/>
                    </a:cubicBezTo>
                    <a:cubicBezTo>
                      <a:pt x="333375" y="205740"/>
                      <a:pt x="340995" y="186690"/>
                      <a:pt x="340995" y="161925"/>
                    </a:cubicBezTo>
                    <a:cubicBezTo>
                      <a:pt x="340995" y="137160"/>
                      <a:pt x="333375" y="118110"/>
                      <a:pt x="318135" y="102870"/>
                    </a:cubicBezTo>
                    <a:cubicBezTo>
                      <a:pt x="302895" y="88582"/>
                      <a:pt x="280988" y="80963"/>
                      <a:pt x="251460" y="80963"/>
                    </a:cubicBezTo>
                    <a:lnTo>
                      <a:pt x="162877" y="80963"/>
                    </a:lnTo>
                    <a:lnTo>
                      <a:pt x="162877" y="237172"/>
                    </a:lnTo>
                    <a:close/>
                    <a:moveTo>
                      <a:pt x="340995" y="528638"/>
                    </a:moveTo>
                    <a:lnTo>
                      <a:pt x="251460" y="300038"/>
                    </a:lnTo>
                    <a:lnTo>
                      <a:pt x="346710" y="276225"/>
                    </a:lnTo>
                    <a:lnTo>
                      <a:pt x="423863" y="454342"/>
                    </a:lnTo>
                    <a:lnTo>
                      <a:pt x="468630" y="464820"/>
                    </a:lnTo>
                    <a:lnTo>
                      <a:pt x="468630" y="528638"/>
                    </a:lnTo>
                    <a:lnTo>
                      <a:pt x="340995" y="528638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6" name="Freeform: Shape 5335">
                <a:extLst>
                  <a:ext uri="{FF2B5EF4-FFF2-40B4-BE49-F238E27FC236}">
                    <a16:creationId xmlns:a16="http://schemas.microsoft.com/office/drawing/2014/main" id="{3B8732F2-09A0-B182-2304-557CCB84D5AD}"/>
                  </a:ext>
                </a:extLst>
              </p:cNvPr>
              <p:cNvSpPr/>
              <p:nvPr/>
            </p:nvSpPr>
            <p:spPr>
              <a:xfrm>
                <a:off x="8836342" y="1650578"/>
                <a:ext cx="396239" cy="543980"/>
              </a:xfrm>
              <a:custGeom>
                <a:avLst/>
                <a:gdLst>
                  <a:gd name="connsiteX0" fmla="*/ 200977 w 396239"/>
                  <a:gd name="connsiteY0" fmla="*/ 543981 h 543980"/>
                  <a:gd name="connsiteX1" fmla="*/ 94297 w 396239"/>
                  <a:gd name="connsiteY1" fmla="*/ 530646 h 543980"/>
                  <a:gd name="connsiteX2" fmla="*/ 0 w 396239"/>
                  <a:gd name="connsiteY2" fmla="*/ 484926 h 543980"/>
                  <a:gd name="connsiteX3" fmla="*/ 0 w 396239"/>
                  <a:gd name="connsiteY3" fmla="*/ 357291 h 543980"/>
                  <a:gd name="connsiteX4" fmla="*/ 81915 w 396239"/>
                  <a:gd name="connsiteY4" fmla="*/ 357291 h 543980"/>
                  <a:gd name="connsiteX5" fmla="*/ 93345 w 396239"/>
                  <a:gd name="connsiteY5" fmla="*/ 432538 h 543980"/>
                  <a:gd name="connsiteX6" fmla="*/ 138113 w 396239"/>
                  <a:gd name="connsiteY6" fmla="*/ 455398 h 543980"/>
                  <a:gd name="connsiteX7" fmla="*/ 200977 w 396239"/>
                  <a:gd name="connsiteY7" fmla="*/ 463971 h 543980"/>
                  <a:gd name="connsiteX8" fmla="*/ 249555 w 396239"/>
                  <a:gd name="connsiteY8" fmla="*/ 456351 h 543980"/>
                  <a:gd name="connsiteX9" fmla="*/ 280035 w 396239"/>
                  <a:gd name="connsiteY9" fmla="*/ 433491 h 543980"/>
                  <a:gd name="connsiteX10" fmla="*/ 290513 w 396239"/>
                  <a:gd name="connsiteY10" fmla="*/ 399201 h 543980"/>
                  <a:gd name="connsiteX11" fmla="*/ 280988 w 396239"/>
                  <a:gd name="connsiteY11" fmla="*/ 365863 h 543980"/>
                  <a:gd name="connsiteX12" fmla="*/ 250507 w 396239"/>
                  <a:gd name="connsiteY12" fmla="*/ 339193 h 543980"/>
                  <a:gd name="connsiteX13" fmla="*/ 192405 w 396239"/>
                  <a:gd name="connsiteY13" fmla="*/ 315381 h 543980"/>
                  <a:gd name="connsiteX14" fmla="*/ 88582 w 396239"/>
                  <a:gd name="connsiteY14" fmla="*/ 274423 h 543980"/>
                  <a:gd name="connsiteX15" fmla="*/ 26670 w 396239"/>
                  <a:gd name="connsiteY15" fmla="*/ 222036 h 543980"/>
                  <a:gd name="connsiteX16" fmla="*/ 5715 w 396239"/>
                  <a:gd name="connsiteY16" fmla="*/ 147741 h 543980"/>
                  <a:gd name="connsiteX17" fmla="*/ 29527 w 396239"/>
                  <a:gd name="connsiteY17" fmla="*/ 71541 h 543980"/>
                  <a:gd name="connsiteX18" fmla="*/ 95250 w 396239"/>
                  <a:gd name="connsiteY18" fmla="*/ 20106 h 543980"/>
                  <a:gd name="connsiteX19" fmla="*/ 192405 w 396239"/>
                  <a:gd name="connsiteY19" fmla="*/ 103 h 543980"/>
                  <a:gd name="connsiteX20" fmla="*/ 300990 w 396239"/>
                  <a:gd name="connsiteY20" fmla="*/ 14391 h 543980"/>
                  <a:gd name="connsiteX21" fmla="*/ 381952 w 396239"/>
                  <a:gd name="connsiteY21" fmla="*/ 57253 h 543980"/>
                  <a:gd name="connsiteX22" fmla="*/ 381952 w 396239"/>
                  <a:gd name="connsiteY22" fmla="*/ 176316 h 543980"/>
                  <a:gd name="connsiteX23" fmla="*/ 301943 w 396239"/>
                  <a:gd name="connsiteY23" fmla="*/ 176316 h 543980"/>
                  <a:gd name="connsiteX24" fmla="*/ 287655 w 396239"/>
                  <a:gd name="connsiteY24" fmla="*/ 103926 h 543980"/>
                  <a:gd name="connsiteX25" fmla="*/ 250507 w 396239"/>
                  <a:gd name="connsiteY25" fmla="*/ 88686 h 543980"/>
                  <a:gd name="connsiteX26" fmla="*/ 197168 w 396239"/>
                  <a:gd name="connsiteY26" fmla="*/ 82018 h 543980"/>
                  <a:gd name="connsiteX27" fmla="*/ 152400 w 396239"/>
                  <a:gd name="connsiteY27" fmla="*/ 89638 h 543980"/>
                  <a:gd name="connsiteX28" fmla="*/ 121920 w 396239"/>
                  <a:gd name="connsiteY28" fmla="*/ 111546 h 543980"/>
                  <a:gd name="connsiteX29" fmla="*/ 110490 w 396239"/>
                  <a:gd name="connsiteY29" fmla="*/ 146788 h 543980"/>
                  <a:gd name="connsiteX30" fmla="*/ 120015 w 396239"/>
                  <a:gd name="connsiteY30" fmla="*/ 178221 h 543980"/>
                  <a:gd name="connsiteX31" fmla="*/ 153352 w 396239"/>
                  <a:gd name="connsiteY31" fmla="*/ 202986 h 543980"/>
                  <a:gd name="connsiteX32" fmla="*/ 217170 w 396239"/>
                  <a:gd name="connsiteY32" fmla="*/ 228703 h 543980"/>
                  <a:gd name="connsiteX33" fmla="*/ 350520 w 396239"/>
                  <a:gd name="connsiteY33" fmla="*/ 293473 h 543980"/>
                  <a:gd name="connsiteX34" fmla="*/ 396240 w 396239"/>
                  <a:gd name="connsiteY34" fmla="*/ 398248 h 543980"/>
                  <a:gd name="connsiteX35" fmla="*/ 371475 w 396239"/>
                  <a:gd name="connsiteY35" fmla="*/ 476353 h 543980"/>
                  <a:gd name="connsiteX36" fmla="*/ 302895 w 396239"/>
                  <a:gd name="connsiteY36" fmla="*/ 526836 h 543980"/>
                  <a:gd name="connsiteX37" fmla="*/ 200977 w 396239"/>
                  <a:gd name="connsiteY37" fmla="*/ 543981 h 5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96239" h="543980">
                    <a:moveTo>
                      <a:pt x="200977" y="543981"/>
                    </a:moveTo>
                    <a:cubicBezTo>
                      <a:pt x="161925" y="543981"/>
                      <a:pt x="126682" y="539218"/>
                      <a:pt x="94297" y="530646"/>
                    </a:cubicBezTo>
                    <a:cubicBezTo>
                      <a:pt x="61913" y="522073"/>
                      <a:pt x="30480" y="506833"/>
                      <a:pt x="0" y="484926"/>
                    </a:cubicBezTo>
                    <a:lnTo>
                      <a:pt x="0" y="357291"/>
                    </a:lnTo>
                    <a:lnTo>
                      <a:pt x="81915" y="357291"/>
                    </a:lnTo>
                    <a:lnTo>
                      <a:pt x="93345" y="432538"/>
                    </a:lnTo>
                    <a:cubicBezTo>
                      <a:pt x="103822" y="442063"/>
                      <a:pt x="119063" y="449683"/>
                      <a:pt x="138113" y="455398"/>
                    </a:cubicBezTo>
                    <a:cubicBezTo>
                      <a:pt x="157163" y="461113"/>
                      <a:pt x="178118" y="463971"/>
                      <a:pt x="200977" y="463971"/>
                    </a:cubicBezTo>
                    <a:cubicBezTo>
                      <a:pt x="220027" y="463971"/>
                      <a:pt x="236220" y="461113"/>
                      <a:pt x="249555" y="456351"/>
                    </a:cubicBezTo>
                    <a:cubicBezTo>
                      <a:pt x="262890" y="450636"/>
                      <a:pt x="272415" y="443016"/>
                      <a:pt x="280035" y="433491"/>
                    </a:cubicBezTo>
                    <a:cubicBezTo>
                      <a:pt x="286702" y="423966"/>
                      <a:pt x="290513" y="412536"/>
                      <a:pt x="290513" y="399201"/>
                    </a:cubicBezTo>
                    <a:cubicBezTo>
                      <a:pt x="290513" y="386818"/>
                      <a:pt x="287655" y="375388"/>
                      <a:pt x="280988" y="365863"/>
                    </a:cubicBezTo>
                    <a:cubicBezTo>
                      <a:pt x="275272" y="356338"/>
                      <a:pt x="264795" y="346813"/>
                      <a:pt x="250507" y="339193"/>
                    </a:cubicBezTo>
                    <a:cubicBezTo>
                      <a:pt x="236220" y="330621"/>
                      <a:pt x="217170" y="323001"/>
                      <a:pt x="192405" y="315381"/>
                    </a:cubicBezTo>
                    <a:cubicBezTo>
                      <a:pt x="150495" y="302998"/>
                      <a:pt x="115252" y="289663"/>
                      <a:pt x="88582" y="274423"/>
                    </a:cubicBezTo>
                    <a:cubicBezTo>
                      <a:pt x="60960" y="260136"/>
                      <a:pt x="40005" y="242038"/>
                      <a:pt x="26670" y="222036"/>
                    </a:cubicBezTo>
                    <a:cubicBezTo>
                      <a:pt x="13335" y="201081"/>
                      <a:pt x="5715" y="177268"/>
                      <a:pt x="5715" y="147741"/>
                    </a:cubicBezTo>
                    <a:cubicBezTo>
                      <a:pt x="5715" y="119166"/>
                      <a:pt x="13335" y="93448"/>
                      <a:pt x="29527" y="71541"/>
                    </a:cubicBezTo>
                    <a:cubicBezTo>
                      <a:pt x="45720" y="49633"/>
                      <a:pt x="67627" y="32488"/>
                      <a:pt x="95250" y="20106"/>
                    </a:cubicBezTo>
                    <a:cubicBezTo>
                      <a:pt x="123825" y="7723"/>
                      <a:pt x="156210" y="1056"/>
                      <a:pt x="192405" y="103"/>
                    </a:cubicBezTo>
                    <a:cubicBezTo>
                      <a:pt x="233363" y="-849"/>
                      <a:pt x="269557" y="4866"/>
                      <a:pt x="300990" y="14391"/>
                    </a:cubicBezTo>
                    <a:cubicBezTo>
                      <a:pt x="332422" y="24868"/>
                      <a:pt x="359093" y="39156"/>
                      <a:pt x="381952" y="57253"/>
                    </a:cubicBezTo>
                    <a:lnTo>
                      <a:pt x="381952" y="176316"/>
                    </a:lnTo>
                    <a:lnTo>
                      <a:pt x="301943" y="176316"/>
                    </a:lnTo>
                    <a:lnTo>
                      <a:pt x="287655" y="103926"/>
                    </a:lnTo>
                    <a:cubicBezTo>
                      <a:pt x="278130" y="98211"/>
                      <a:pt x="265747" y="93448"/>
                      <a:pt x="250507" y="88686"/>
                    </a:cubicBezTo>
                    <a:cubicBezTo>
                      <a:pt x="235268" y="83923"/>
                      <a:pt x="217170" y="82018"/>
                      <a:pt x="197168" y="82018"/>
                    </a:cubicBezTo>
                    <a:cubicBezTo>
                      <a:pt x="180022" y="82018"/>
                      <a:pt x="164782" y="84876"/>
                      <a:pt x="152400" y="89638"/>
                    </a:cubicBezTo>
                    <a:cubicBezTo>
                      <a:pt x="139065" y="94401"/>
                      <a:pt x="129540" y="102021"/>
                      <a:pt x="121920" y="111546"/>
                    </a:cubicBezTo>
                    <a:cubicBezTo>
                      <a:pt x="114300" y="121071"/>
                      <a:pt x="110490" y="133453"/>
                      <a:pt x="110490" y="146788"/>
                    </a:cubicBezTo>
                    <a:cubicBezTo>
                      <a:pt x="110490" y="158218"/>
                      <a:pt x="113347" y="168696"/>
                      <a:pt x="120015" y="178221"/>
                    </a:cubicBezTo>
                    <a:cubicBezTo>
                      <a:pt x="126682" y="186793"/>
                      <a:pt x="137160" y="195366"/>
                      <a:pt x="153352" y="202986"/>
                    </a:cubicBezTo>
                    <a:cubicBezTo>
                      <a:pt x="168593" y="210606"/>
                      <a:pt x="190500" y="219178"/>
                      <a:pt x="217170" y="228703"/>
                    </a:cubicBezTo>
                    <a:cubicBezTo>
                      <a:pt x="275272" y="244896"/>
                      <a:pt x="320040" y="266803"/>
                      <a:pt x="350520" y="293473"/>
                    </a:cubicBezTo>
                    <a:cubicBezTo>
                      <a:pt x="381000" y="320143"/>
                      <a:pt x="396240" y="355386"/>
                      <a:pt x="396240" y="398248"/>
                    </a:cubicBezTo>
                    <a:cubicBezTo>
                      <a:pt x="396240" y="428728"/>
                      <a:pt x="387668" y="454446"/>
                      <a:pt x="371475" y="476353"/>
                    </a:cubicBezTo>
                    <a:cubicBezTo>
                      <a:pt x="355282" y="498261"/>
                      <a:pt x="332422" y="515406"/>
                      <a:pt x="302895" y="526836"/>
                    </a:cubicBezTo>
                    <a:cubicBezTo>
                      <a:pt x="275272" y="537313"/>
                      <a:pt x="240982" y="543981"/>
                      <a:pt x="200977" y="543981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7" name="Freeform: Shape 5336">
                <a:extLst>
                  <a:ext uri="{FF2B5EF4-FFF2-40B4-BE49-F238E27FC236}">
                    <a16:creationId xmlns:a16="http://schemas.microsoft.com/office/drawing/2014/main" id="{EA27CAC7-8BFB-FC76-4BBD-17AE3D25211F}"/>
                  </a:ext>
                </a:extLst>
              </p:cNvPr>
              <p:cNvSpPr/>
              <p:nvPr/>
            </p:nvSpPr>
            <p:spPr>
              <a:xfrm>
                <a:off x="9275444" y="1658302"/>
                <a:ext cx="219075" cy="528637"/>
              </a:xfrm>
              <a:custGeom>
                <a:avLst/>
                <a:gdLst>
                  <a:gd name="connsiteX0" fmla="*/ 0 w 219075"/>
                  <a:gd name="connsiteY0" fmla="*/ 528638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8 w 219075"/>
                  <a:gd name="connsiteY8" fmla="*/ 74295 h 528637"/>
                  <a:gd name="connsiteX9" fmla="*/ 162878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8 h 528637"/>
                  <a:gd name="connsiteX12" fmla="*/ 0 w 219075"/>
                  <a:gd name="connsiteY12" fmla="*/ 528638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8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8" y="74295"/>
                    </a:lnTo>
                    <a:lnTo>
                      <a:pt x="162878" y="454342"/>
                    </a:lnTo>
                    <a:lnTo>
                      <a:pt x="219075" y="464820"/>
                    </a:lnTo>
                    <a:lnTo>
                      <a:pt x="219075" y="528638"/>
                    </a:lnTo>
                    <a:lnTo>
                      <a:pt x="0" y="528638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8" name="Freeform: Shape 5337">
                <a:extLst>
                  <a:ext uri="{FF2B5EF4-FFF2-40B4-BE49-F238E27FC236}">
                    <a16:creationId xmlns:a16="http://schemas.microsoft.com/office/drawing/2014/main" id="{4D5ECFA2-5406-CA2E-6899-EF1111791361}"/>
                  </a:ext>
                </a:extLst>
              </p:cNvPr>
              <p:cNvSpPr/>
              <p:nvPr/>
            </p:nvSpPr>
            <p:spPr>
              <a:xfrm>
                <a:off x="9532619" y="1656396"/>
                <a:ext cx="472440" cy="530542"/>
              </a:xfrm>
              <a:custGeom>
                <a:avLst/>
                <a:gdLst>
                  <a:gd name="connsiteX0" fmla="*/ 124778 w 472440"/>
                  <a:gd name="connsiteY0" fmla="*/ 530543 h 530542"/>
                  <a:gd name="connsiteX1" fmla="*/ 124778 w 472440"/>
                  <a:gd name="connsiteY1" fmla="*/ 466725 h 530542"/>
                  <a:gd name="connsiteX2" fmla="*/ 181928 w 472440"/>
                  <a:gd name="connsiteY2" fmla="*/ 456248 h 530542"/>
                  <a:gd name="connsiteX3" fmla="*/ 181928 w 472440"/>
                  <a:gd name="connsiteY3" fmla="*/ 81915 h 530542"/>
                  <a:gd name="connsiteX4" fmla="*/ 85725 w 472440"/>
                  <a:gd name="connsiteY4" fmla="*/ 81915 h 530542"/>
                  <a:gd name="connsiteX5" fmla="*/ 80010 w 472440"/>
                  <a:gd name="connsiteY5" fmla="*/ 144780 h 530542"/>
                  <a:gd name="connsiteX6" fmla="*/ 0 w 472440"/>
                  <a:gd name="connsiteY6" fmla="*/ 144780 h 530542"/>
                  <a:gd name="connsiteX7" fmla="*/ 0 w 472440"/>
                  <a:gd name="connsiteY7" fmla="*/ 0 h 530542"/>
                  <a:gd name="connsiteX8" fmla="*/ 472440 w 472440"/>
                  <a:gd name="connsiteY8" fmla="*/ 0 h 530542"/>
                  <a:gd name="connsiteX9" fmla="*/ 472440 w 472440"/>
                  <a:gd name="connsiteY9" fmla="*/ 144780 h 530542"/>
                  <a:gd name="connsiteX10" fmla="*/ 391478 w 472440"/>
                  <a:gd name="connsiteY10" fmla="*/ 144780 h 530542"/>
                  <a:gd name="connsiteX11" fmla="*/ 385763 w 472440"/>
                  <a:gd name="connsiteY11" fmla="*/ 81915 h 530542"/>
                  <a:gd name="connsiteX12" fmla="*/ 287655 w 472440"/>
                  <a:gd name="connsiteY12" fmla="*/ 81915 h 530542"/>
                  <a:gd name="connsiteX13" fmla="*/ 287655 w 472440"/>
                  <a:gd name="connsiteY13" fmla="*/ 455295 h 530542"/>
                  <a:gd name="connsiteX14" fmla="*/ 344805 w 472440"/>
                  <a:gd name="connsiteY14" fmla="*/ 465773 h 530542"/>
                  <a:gd name="connsiteX15" fmla="*/ 344805 w 472440"/>
                  <a:gd name="connsiteY15" fmla="*/ 529590 h 530542"/>
                  <a:gd name="connsiteX16" fmla="*/ 124778 w 472440"/>
                  <a:gd name="connsiteY16" fmla="*/ 529590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2440" h="530542">
                    <a:moveTo>
                      <a:pt x="124778" y="530543"/>
                    </a:moveTo>
                    <a:lnTo>
                      <a:pt x="124778" y="466725"/>
                    </a:lnTo>
                    <a:lnTo>
                      <a:pt x="181928" y="456248"/>
                    </a:lnTo>
                    <a:lnTo>
                      <a:pt x="181928" y="81915"/>
                    </a:lnTo>
                    <a:lnTo>
                      <a:pt x="85725" y="81915"/>
                    </a:lnTo>
                    <a:lnTo>
                      <a:pt x="80010" y="144780"/>
                    </a:lnTo>
                    <a:lnTo>
                      <a:pt x="0" y="144780"/>
                    </a:lnTo>
                    <a:lnTo>
                      <a:pt x="0" y="0"/>
                    </a:lnTo>
                    <a:lnTo>
                      <a:pt x="472440" y="0"/>
                    </a:lnTo>
                    <a:lnTo>
                      <a:pt x="472440" y="144780"/>
                    </a:lnTo>
                    <a:lnTo>
                      <a:pt x="391478" y="144780"/>
                    </a:lnTo>
                    <a:lnTo>
                      <a:pt x="385763" y="81915"/>
                    </a:lnTo>
                    <a:lnTo>
                      <a:pt x="287655" y="81915"/>
                    </a:lnTo>
                    <a:lnTo>
                      <a:pt x="287655" y="455295"/>
                    </a:lnTo>
                    <a:lnTo>
                      <a:pt x="344805" y="465773"/>
                    </a:lnTo>
                    <a:lnTo>
                      <a:pt x="344805" y="529590"/>
                    </a:lnTo>
                    <a:lnTo>
                      <a:pt x="124778" y="52959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9" name="Freeform: Shape 5338">
                <a:extLst>
                  <a:ext uri="{FF2B5EF4-FFF2-40B4-BE49-F238E27FC236}">
                    <a16:creationId xmlns:a16="http://schemas.microsoft.com/office/drawing/2014/main" id="{9EA096A6-CFB5-EB1B-8886-2D9C237ACAED}"/>
                  </a:ext>
                </a:extLst>
              </p:cNvPr>
              <p:cNvSpPr/>
              <p:nvPr/>
            </p:nvSpPr>
            <p:spPr>
              <a:xfrm>
                <a:off x="10039350" y="1656396"/>
                <a:ext cx="521017" cy="530542"/>
              </a:xfrm>
              <a:custGeom>
                <a:avLst/>
                <a:gdLst>
                  <a:gd name="connsiteX0" fmla="*/ 150495 w 521017"/>
                  <a:gd name="connsiteY0" fmla="*/ 530543 h 530542"/>
                  <a:gd name="connsiteX1" fmla="*/ 150495 w 521017"/>
                  <a:gd name="connsiteY1" fmla="*/ 466725 h 530542"/>
                  <a:gd name="connsiteX2" fmla="*/ 207645 w 521017"/>
                  <a:gd name="connsiteY2" fmla="*/ 456248 h 530542"/>
                  <a:gd name="connsiteX3" fmla="*/ 207645 w 521017"/>
                  <a:gd name="connsiteY3" fmla="*/ 348615 h 530542"/>
                  <a:gd name="connsiteX4" fmla="*/ 50482 w 521017"/>
                  <a:gd name="connsiteY4" fmla="*/ 71438 h 530542"/>
                  <a:gd name="connsiteX5" fmla="*/ 0 w 521017"/>
                  <a:gd name="connsiteY5" fmla="*/ 63818 h 530542"/>
                  <a:gd name="connsiteX6" fmla="*/ 0 w 521017"/>
                  <a:gd name="connsiteY6" fmla="*/ 0 h 530542"/>
                  <a:gd name="connsiteX7" fmla="*/ 211455 w 521017"/>
                  <a:gd name="connsiteY7" fmla="*/ 0 h 530542"/>
                  <a:gd name="connsiteX8" fmla="*/ 211455 w 521017"/>
                  <a:gd name="connsiteY8" fmla="*/ 63818 h 530542"/>
                  <a:gd name="connsiteX9" fmla="*/ 168592 w 521017"/>
                  <a:gd name="connsiteY9" fmla="*/ 70485 h 530542"/>
                  <a:gd name="connsiteX10" fmla="*/ 256223 w 521017"/>
                  <a:gd name="connsiteY10" fmla="*/ 240030 h 530542"/>
                  <a:gd name="connsiteX11" fmla="*/ 263842 w 521017"/>
                  <a:gd name="connsiteY11" fmla="*/ 257175 h 530542"/>
                  <a:gd name="connsiteX12" fmla="*/ 265748 w 521017"/>
                  <a:gd name="connsiteY12" fmla="*/ 257175 h 530542"/>
                  <a:gd name="connsiteX13" fmla="*/ 273367 w 521017"/>
                  <a:gd name="connsiteY13" fmla="*/ 240983 h 530542"/>
                  <a:gd name="connsiteX14" fmla="*/ 371475 w 521017"/>
                  <a:gd name="connsiteY14" fmla="*/ 71438 h 530542"/>
                  <a:gd name="connsiteX15" fmla="*/ 313373 w 521017"/>
                  <a:gd name="connsiteY15" fmla="*/ 64770 h 530542"/>
                  <a:gd name="connsiteX16" fmla="*/ 313373 w 521017"/>
                  <a:gd name="connsiteY16" fmla="*/ 953 h 530542"/>
                  <a:gd name="connsiteX17" fmla="*/ 521017 w 521017"/>
                  <a:gd name="connsiteY17" fmla="*/ 953 h 530542"/>
                  <a:gd name="connsiteX18" fmla="*/ 521017 w 521017"/>
                  <a:gd name="connsiteY18" fmla="*/ 64770 h 530542"/>
                  <a:gd name="connsiteX19" fmla="*/ 468630 w 521017"/>
                  <a:gd name="connsiteY19" fmla="*/ 72390 h 530542"/>
                  <a:gd name="connsiteX20" fmla="*/ 313373 w 521017"/>
                  <a:gd name="connsiteY20" fmla="*/ 340995 h 530542"/>
                  <a:gd name="connsiteX21" fmla="*/ 313373 w 521017"/>
                  <a:gd name="connsiteY21" fmla="*/ 456248 h 530542"/>
                  <a:gd name="connsiteX22" fmla="*/ 370523 w 521017"/>
                  <a:gd name="connsiteY22" fmla="*/ 466725 h 530542"/>
                  <a:gd name="connsiteX23" fmla="*/ 370523 w 521017"/>
                  <a:gd name="connsiteY23" fmla="*/ 530543 h 530542"/>
                  <a:gd name="connsiteX24" fmla="*/ 150495 w 521017"/>
                  <a:gd name="connsiteY24" fmla="*/ 530543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21017" h="530542">
                    <a:moveTo>
                      <a:pt x="150495" y="530543"/>
                    </a:moveTo>
                    <a:lnTo>
                      <a:pt x="150495" y="466725"/>
                    </a:lnTo>
                    <a:lnTo>
                      <a:pt x="207645" y="456248"/>
                    </a:lnTo>
                    <a:lnTo>
                      <a:pt x="207645" y="348615"/>
                    </a:lnTo>
                    <a:lnTo>
                      <a:pt x="50482" y="71438"/>
                    </a:lnTo>
                    <a:lnTo>
                      <a:pt x="0" y="63818"/>
                    </a:lnTo>
                    <a:lnTo>
                      <a:pt x="0" y="0"/>
                    </a:lnTo>
                    <a:lnTo>
                      <a:pt x="211455" y="0"/>
                    </a:lnTo>
                    <a:lnTo>
                      <a:pt x="211455" y="63818"/>
                    </a:lnTo>
                    <a:lnTo>
                      <a:pt x="168592" y="70485"/>
                    </a:lnTo>
                    <a:lnTo>
                      <a:pt x="256223" y="240030"/>
                    </a:lnTo>
                    <a:lnTo>
                      <a:pt x="263842" y="257175"/>
                    </a:lnTo>
                    <a:lnTo>
                      <a:pt x="265748" y="257175"/>
                    </a:lnTo>
                    <a:lnTo>
                      <a:pt x="273367" y="240983"/>
                    </a:lnTo>
                    <a:lnTo>
                      <a:pt x="371475" y="71438"/>
                    </a:lnTo>
                    <a:lnTo>
                      <a:pt x="313373" y="64770"/>
                    </a:lnTo>
                    <a:lnTo>
                      <a:pt x="313373" y="953"/>
                    </a:lnTo>
                    <a:lnTo>
                      <a:pt x="521017" y="953"/>
                    </a:lnTo>
                    <a:lnTo>
                      <a:pt x="521017" y="64770"/>
                    </a:lnTo>
                    <a:lnTo>
                      <a:pt x="468630" y="72390"/>
                    </a:lnTo>
                    <a:lnTo>
                      <a:pt x="313373" y="340995"/>
                    </a:lnTo>
                    <a:lnTo>
                      <a:pt x="313373" y="456248"/>
                    </a:lnTo>
                    <a:lnTo>
                      <a:pt x="370523" y="466725"/>
                    </a:lnTo>
                    <a:lnTo>
                      <a:pt x="370523" y="530543"/>
                    </a:lnTo>
                    <a:lnTo>
                      <a:pt x="150495" y="53054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0" name="Freeform: Shape 5339">
                <a:extLst>
                  <a:ext uri="{FF2B5EF4-FFF2-40B4-BE49-F238E27FC236}">
                    <a16:creationId xmlns:a16="http://schemas.microsoft.com/office/drawing/2014/main" id="{D5D0CB94-B65F-E2BB-98B2-AF67B482E67C}"/>
                  </a:ext>
                </a:extLst>
              </p:cNvPr>
              <p:cNvSpPr/>
              <p:nvPr/>
            </p:nvSpPr>
            <p:spPr>
              <a:xfrm>
                <a:off x="4752975" y="2403157"/>
                <a:ext cx="468630" cy="529589"/>
              </a:xfrm>
              <a:custGeom>
                <a:avLst/>
                <a:gdLst>
                  <a:gd name="connsiteX0" fmla="*/ 0 w 468630"/>
                  <a:gd name="connsiteY0" fmla="*/ 528637 h 529589"/>
                  <a:gd name="connsiteX1" fmla="*/ 0 w 468630"/>
                  <a:gd name="connsiteY1" fmla="*/ 464820 h 529589"/>
                  <a:gd name="connsiteX2" fmla="*/ 56197 w 468630"/>
                  <a:gd name="connsiteY2" fmla="*/ 454342 h 529589"/>
                  <a:gd name="connsiteX3" fmla="*/ 56197 w 468630"/>
                  <a:gd name="connsiteY3" fmla="*/ 74295 h 529589"/>
                  <a:gd name="connsiteX4" fmla="*/ 0 w 468630"/>
                  <a:gd name="connsiteY4" fmla="*/ 63817 h 529589"/>
                  <a:gd name="connsiteX5" fmla="*/ 0 w 468630"/>
                  <a:gd name="connsiteY5" fmla="*/ 0 h 529589"/>
                  <a:gd name="connsiteX6" fmla="*/ 251460 w 468630"/>
                  <a:gd name="connsiteY6" fmla="*/ 0 h 529589"/>
                  <a:gd name="connsiteX7" fmla="*/ 356235 w 468630"/>
                  <a:gd name="connsiteY7" fmla="*/ 19050 h 529589"/>
                  <a:gd name="connsiteX8" fmla="*/ 422910 w 468630"/>
                  <a:gd name="connsiteY8" fmla="*/ 73342 h 529589"/>
                  <a:gd name="connsiteX9" fmla="*/ 446722 w 468630"/>
                  <a:gd name="connsiteY9" fmla="*/ 158115 h 529589"/>
                  <a:gd name="connsiteX10" fmla="*/ 423863 w 468630"/>
                  <a:gd name="connsiteY10" fmla="*/ 240983 h 529589"/>
                  <a:gd name="connsiteX11" fmla="*/ 359093 w 468630"/>
                  <a:gd name="connsiteY11" fmla="*/ 299085 h 529589"/>
                  <a:gd name="connsiteX12" fmla="*/ 263843 w 468630"/>
                  <a:gd name="connsiteY12" fmla="*/ 320992 h 529589"/>
                  <a:gd name="connsiteX13" fmla="*/ 163830 w 468630"/>
                  <a:gd name="connsiteY13" fmla="*/ 320992 h 529589"/>
                  <a:gd name="connsiteX14" fmla="*/ 163830 w 468630"/>
                  <a:gd name="connsiteY14" fmla="*/ 455295 h 529589"/>
                  <a:gd name="connsiteX15" fmla="*/ 220980 w 468630"/>
                  <a:gd name="connsiteY15" fmla="*/ 465773 h 529589"/>
                  <a:gd name="connsiteX16" fmla="*/ 220980 w 468630"/>
                  <a:gd name="connsiteY16" fmla="*/ 529590 h 529589"/>
                  <a:gd name="connsiteX17" fmla="*/ 0 w 468630"/>
                  <a:gd name="connsiteY17" fmla="*/ 529590 h 529589"/>
                  <a:gd name="connsiteX18" fmla="*/ 162878 w 468630"/>
                  <a:gd name="connsiteY18" fmla="*/ 237172 h 529589"/>
                  <a:gd name="connsiteX19" fmla="*/ 249555 w 468630"/>
                  <a:gd name="connsiteY19" fmla="*/ 237172 h 529589"/>
                  <a:gd name="connsiteX20" fmla="*/ 318135 w 468630"/>
                  <a:gd name="connsiteY20" fmla="*/ 218122 h 529589"/>
                  <a:gd name="connsiteX21" fmla="*/ 340995 w 468630"/>
                  <a:gd name="connsiteY21" fmla="*/ 161925 h 529589"/>
                  <a:gd name="connsiteX22" fmla="*/ 318135 w 468630"/>
                  <a:gd name="connsiteY22" fmla="*/ 102870 h 529589"/>
                  <a:gd name="connsiteX23" fmla="*/ 251460 w 468630"/>
                  <a:gd name="connsiteY23" fmla="*/ 80963 h 529589"/>
                  <a:gd name="connsiteX24" fmla="*/ 162878 w 468630"/>
                  <a:gd name="connsiteY24" fmla="*/ 80963 h 529589"/>
                  <a:gd name="connsiteX25" fmla="*/ 162878 w 468630"/>
                  <a:gd name="connsiteY25" fmla="*/ 237172 h 529589"/>
                  <a:gd name="connsiteX26" fmla="*/ 340995 w 468630"/>
                  <a:gd name="connsiteY26" fmla="*/ 528637 h 529589"/>
                  <a:gd name="connsiteX27" fmla="*/ 251460 w 468630"/>
                  <a:gd name="connsiteY27" fmla="*/ 300037 h 529589"/>
                  <a:gd name="connsiteX28" fmla="*/ 346710 w 468630"/>
                  <a:gd name="connsiteY28" fmla="*/ 276225 h 529589"/>
                  <a:gd name="connsiteX29" fmla="*/ 423863 w 468630"/>
                  <a:gd name="connsiteY29" fmla="*/ 454342 h 529589"/>
                  <a:gd name="connsiteX30" fmla="*/ 468630 w 468630"/>
                  <a:gd name="connsiteY30" fmla="*/ 464820 h 529589"/>
                  <a:gd name="connsiteX31" fmla="*/ 468630 w 468630"/>
                  <a:gd name="connsiteY31" fmla="*/ 528637 h 529589"/>
                  <a:gd name="connsiteX32" fmla="*/ 340995 w 468630"/>
                  <a:gd name="connsiteY32" fmla="*/ 528637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8630" h="529589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51460" y="0"/>
                    </a:lnTo>
                    <a:cubicBezTo>
                      <a:pt x="292418" y="0"/>
                      <a:pt x="326707" y="6667"/>
                      <a:pt x="356235" y="19050"/>
                    </a:cubicBezTo>
                    <a:cubicBezTo>
                      <a:pt x="385763" y="31433"/>
                      <a:pt x="407670" y="49530"/>
                      <a:pt x="422910" y="73342"/>
                    </a:cubicBezTo>
                    <a:cubicBezTo>
                      <a:pt x="438150" y="97155"/>
                      <a:pt x="446722" y="124777"/>
                      <a:pt x="446722" y="158115"/>
                    </a:cubicBezTo>
                    <a:cubicBezTo>
                      <a:pt x="446722" y="189547"/>
                      <a:pt x="439103" y="217170"/>
                      <a:pt x="423863" y="240983"/>
                    </a:cubicBezTo>
                    <a:cubicBezTo>
                      <a:pt x="408622" y="265748"/>
                      <a:pt x="386715" y="284798"/>
                      <a:pt x="359093" y="299085"/>
                    </a:cubicBezTo>
                    <a:cubicBezTo>
                      <a:pt x="331470" y="313373"/>
                      <a:pt x="299085" y="320040"/>
                      <a:pt x="263843" y="320992"/>
                    </a:cubicBezTo>
                    <a:lnTo>
                      <a:pt x="163830" y="320992"/>
                    </a:lnTo>
                    <a:lnTo>
                      <a:pt x="163830" y="455295"/>
                    </a:lnTo>
                    <a:lnTo>
                      <a:pt x="220980" y="465773"/>
                    </a:lnTo>
                    <a:lnTo>
                      <a:pt x="220980" y="529590"/>
                    </a:lnTo>
                    <a:lnTo>
                      <a:pt x="0" y="529590"/>
                    </a:lnTo>
                    <a:close/>
                    <a:moveTo>
                      <a:pt x="162878" y="237172"/>
                    </a:moveTo>
                    <a:lnTo>
                      <a:pt x="249555" y="237172"/>
                    </a:lnTo>
                    <a:cubicBezTo>
                      <a:pt x="280035" y="237172"/>
                      <a:pt x="302895" y="230505"/>
                      <a:pt x="318135" y="218122"/>
                    </a:cubicBezTo>
                    <a:cubicBezTo>
                      <a:pt x="333375" y="204788"/>
                      <a:pt x="340995" y="186690"/>
                      <a:pt x="340995" y="161925"/>
                    </a:cubicBezTo>
                    <a:cubicBezTo>
                      <a:pt x="340995" y="137160"/>
                      <a:pt x="333375" y="118110"/>
                      <a:pt x="318135" y="102870"/>
                    </a:cubicBezTo>
                    <a:cubicBezTo>
                      <a:pt x="302895" y="88583"/>
                      <a:pt x="280988" y="80963"/>
                      <a:pt x="251460" y="80963"/>
                    </a:cubicBezTo>
                    <a:lnTo>
                      <a:pt x="162878" y="80963"/>
                    </a:lnTo>
                    <a:lnTo>
                      <a:pt x="162878" y="237172"/>
                    </a:lnTo>
                    <a:close/>
                    <a:moveTo>
                      <a:pt x="340995" y="528637"/>
                    </a:moveTo>
                    <a:lnTo>
                      <a:pt x="251460" y="300037"/>
                    </a:lnTo>
                    <a:lnTo>
                      <a:pt x="346710" y="276225"/>
                    </a:lnTo>
                    <a:lnTo>
                      <a:pt x="423863" y="454342"/>
                    </a:lnTo>
                    <a:lnTo>
                      <a:pt x="468630" y="464820"/>
                    </a:lnTo>
                    <a:lnTo>
                      <a:pt x="468630" y="528637"/>
                    </a:lnTo>
                    <a:lnTo>
                      <a:pt x="340995" y="52863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1" name="Freeform: Shape 5340">
                <a:extLst>
                  <a:ext uri="{FF2B5EF4-FFF2-40B4-BE49-F238E27FC236}">
                    <a16:creationId xmlns:a16="http://schemas.microsoft.com/office/drawing/2014/main" id="{BAA0D975-11CA-7B73-DE6F-1B817ACE950E}"/>
                  </a:ext>
                </a:extLst>
              </p:cNvPr>
              <p:cNvSpPr/>
              <p:nvPr/>
            </p:nvSpPr>
            <p:spPr>
              <a:xfrm>
                <a:off x="5321617" y="2403157"/>
                <a:ext cx="420052" cy="530542"/>
              </a:xfrm>
              <a:custGeom>
                <a:avLst/>
                <a:gdLst>
                  <a:gd name="connsiteX0" fmla="*/ 0 w 420052"/>
                  <a:gd name="connsiteY0" fmla="*/ 528637 h 530542"/>
                  <a:gd name="connsiteX1" fmla="*/ 0 w 420052"/>
                  <a:gd name="connsiteY1" fmla="*/ 464820 h 530542"/>
                  <a:gd name="connsiteX2" fmla="*/ 56197 w 420052"/>
                  <a:gd name="connsiteY2" fmla="*/ 454342 h 530542"/>
                  <a:gd name="connsiteX3" fmla="*/ 56197 w 420052"/>
                  <a:gd name="connsiteY3" fmla="*/ 74295 h 530542"/>
                  <a:gd name="connsiteX4" fmla="*/ 0 w 420052"/>
                  <a:gd name="connsiteY4" fmla="*/ 63817 h 530542"/>
                  <a:gd name="connsiteX5" fmla="*/ 0 w 420052"/>
                  <a:gd name="connsiteY5" fmla="*/ 0 h 530542"/>
                  <a:gd name="connsiteX6" fmla="*/ 411480 w 420052"/>
                  <a:gd name="connsiteY6" fmla="*/ 0 h 530542"/>
                  <a:gd name="connsiteX7" fmla="*/ 411480 w 420052"/>
                  <a:gd name="connsiteY7" fmla="*/ 142875 h 530542"/>
                  <a:gd name="connsiteX8" fmla="*/ 329565 w 420052"/>
                  <a:gd name="connsiteY8" fmla="*/ 142875 h 530542"/>
                  <a:gd name="connsiteX9" fmla="*/ 324802 w 420052"/>
                  <a:gd name="connsiteY9" fmla="*/ 81915 h 530542"/>
                  <a:gd name="connsiteX10" fmla="*/ 162877 w 420052"/>
                  <a:gd name="connsiteY10" fmla="*/ 81915 h 530542"/>
                  <a:gd name="connsiteX11" fmla="*/ 162877 w 420052"/>
                  <a:gd name="connsiteY11" fmla="*/ 215265 h 530542"/>
                  <a:gd name="connsiteX12" fmla="*/ 341947 w 420052"/>
                  <a:gd name="connsiteY12" fmla="*/ 215265 h 530542"/>
                  <a:gd name="connsiteX13" fmla="*/ 341947 w 420052"/>
                  <a:gd name="connsiteY13" fmla="*/ 297180 h 530542"/>
                  <a:gd name="connsiteX14" fmla="*/ 162877 w 420052"/>
                  <a:gd name="connsiteY14" fmla="*/ 297180 h 530542"/>
                  <a:gd name="connsiteX15" fmla="*/ 162877 w 420052"/>
                  <a:gd name="connsiteY15" fmla="*/ 448627 h 530542"/>
                  <a:gd name="connsiteX16" fmla="*/ 334327 w 420052"/>
                  <a:gd name="connsiteY16" fmla="*/ 448627 h 530542"/>
                  <a:gd name="connsiteX17" fmla="*/ 339090 w 420052"/>
                  <a:gd name="connsiteY17" fmla="*/ 385762 h 530542"/>
                  <a:gd name="connsiteX18" fmla="*/ 420052 w 420052"/>
                  <a:gd name="connsiteY18" fmla="*/ 385762 h 530542"/>
                  <a:gd name="connsiteX19" fmla="*/ 420052 w 420052"/>
                  <a:gd name="connsiteY19" fmla="*/ 530543 h 530542"/>
                  <a:gd name="connsiteX20" fmla="*/ 0 w 420052"/>
                  <a:gd name="connsiteY20" fmla="*/ 530543 h 5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0052" h="530542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411480" y="0"/>
                    </a:lnTo>
                    <a:lnTo>
                      <a:pt x="411480" y="142875"/>
                    </a:lnTo>
                    <a:lnTo>
                      <a:pt x="329565" y="142875"/>
                    </a:lnTo>
                    <a:lnTo>
                      <a:pt x="324802" y="81915"/>
                    </a:lnTo>
                    <a:lnTo>
                      <a:pt x="162877" y="81915"/>
                    </a:lnTo>
                    <a:lnTo>
                      <a:pt x="162877" y="215265"/>
                    </a:lnTo>
                    <a:lnTo>
                      <a:pt x="341947" y="215265"/>
                    </a:lnTo>
                    <a:lnTo>
                      <a:pt x="341947" y="297180"/>
                    </a:lnTo>
                    <a:lnTo>
                      <a:pt x="162877" y="297180"/>
                    </a:lnTo>
                    <a:lnTo>
                      <a:pt x="162877" y="448627"/>
                    </a:lnTo>
                    <a:lnTo>
                      <a:pt x="334327" y="448627"/>
                    </a:lnTo>
                    <a:lnTo>
                      <a:pt x="339090" y="385762"/>
                    </a:lnTo>
                    <a:lnTo>
                      <a:pt x="420052" y="385762"/>
                    </a:lnTo>
                    <a:lnTo>
                      <a:pt x="420052" y="530543"/>
                    </a:lnTo>
                    <a:lnTo>
                      <a:pt x="0" y="53054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2" name="Freeform: Shape 5341">
                <a:extLst>
                  <a:ext uri="{FF2B5EF4-FFF2-40B4-BE49-F238E27FC236}">
                    <a16:creationId xmlns:a16="http://schemas.microsoft.com/office/drawing/2014/main" id="{77D69293-61DD-13C0-2DA0-FEA52D4A4832}"/>
                  </a:ext>
                </a:extLst>
              </p:cNvPr>
              <p:cNvSpPr/>
              <p:nvPr/>
            </p:nvSpPr>
            <p:spPr>
              <a:xfrm>
                <a:off x="5852160" y="2393632"/>
                <a:ext cx="433387" cy="545782"/>
              </a:xfrm>
              <a:custGeom>
                <a:avLst/>
                <a:gdLst>
                  <a:gd name="connsiteX0" fmla="*/ 254317 w 433387"/>
                  <a:gd name="connsiteY0" fmla="*/ 545783 h 545782"/>
                  <a:gd name="connsiteX1" fmla="*/ 120015 w 433387"/>
                  <a:gd name="connsiteY1" fmla="*/ 513398 h 545782"/>
                  <a:gd name="connsiteX2" fmla="*/ 31432 w 433387"/>
                  <a:gd name="connsiteY2" fmla="*/ 421958 h 545782"/>
                  <a:gd name="connsiteX3" fmla="*/ 0 w 433387"/>
                  <a:gd name="connsiteY3" fmla="*/ 281940 h 545782"/>
                  <a:gd name="connsiteX4" fmla="*/ 0 w 433387"/>
                  <a:gd name="connsiteY4" fmla="*/ 263842 h 545782"/>
                  <a:gd name="connsiteX5" fmla="*/ 30480 w 433387"/>
                  <a:gd name="connsiteY5" fmla="*/ 127635 h 545782"/>
                  <a:gd name="connsiteX6" fmla="*/ 116205 w 433387"/>
                  <a:gd name="connsiteY6" fmla="*/ 34290 h 545782"/>
                  <a:gd name="connsiteX7" fmla="*/ 248602 w 433387"/>
                  <a:gd name="connsiteY7" fmla="*/ 0 h 545782"/>
                  <a:gd name="connsiteX8" fmla="*/ 349567 w 433387"/>
                  <a:gd name="connsiteY8" fmla="*/ 15240 h 545782"/>
                  <a:gd name="connsiteX9" fmla="*/ 433388 w 433387"/>
                  <a:gd name="connsiteY9" fmla="*/ 61913 h 545782"/>
                  <a:gd name="connsiteX10" fmla="*/ 433388 w 433387"/>
                  <a:gd name="connsiteY10" fmla="*/ 189547 h 545782"/>
                  <a:gd name="connsiteX11" fmla="*/ 354330 w 433387"/>
                  <a:gd name="connsiteY11" fmla="*/ 189547 h 545782"/>
                  <a:gd name="connsiteX12" fmla="*/ 343852 w 433387"/>
                  <a:gd name="connsiteY12" fmla="*/ 109538 h 545782"/>
                  <a:gd name="connsiteX13" fmla="*/ 317182 w 433387"/>
                  <a:gd name="connsiteY13" fmla="*/ 94297 h 545782"/>
                  <a:gd name="connsiteX14" fmla="*/ 286702 w 433387"/>
                  <a:gd name="connsiteY14" fmla="*/ 84772 h 545782"/>
                  <a:gd name="connsiteX15" fmla="*/ 250507 w 433387"/>
                  <a:gd name="connsiteY15" fmla="*/ 81915 h 545782"/>
                  <a:gd name="connsiteX16" fmla="*/ 173355 w 433387"/>
                  <a:gd name="connsiteY16" fmla="*/ 103822 h 545782"/>
                  <a:gd name="connsiteX17" fmla="*/ 123825 w 433387"/>
                  <a:gd name="connsiteY17" fmla="*/ 166688 h 545782"/>
                  <a:gd name="connsiteX18" fmla="*/ 106680 w 433387"/>
                  <a:gd name="connsiteY18" fmla="*/ 262890 h 545782"/>
                  <a:gd name="connsiteX19" fmla="*/ 106680 w 433387"/>
                  <a:gd name="connsiteY19" fmla="*/ 280987 h 545782"/>
                  <a:gd name="connsiteX20" fmla="*/ 124777 w 433387"/>
                  <a:gd name="connsiteY20" fmla="*/ 377190 h 545782"/>
                  <a:gd name="connsiteX21" fmla="*/ 176213 w 433387"/>
                  <a:gd name="connsiteY21" fmla="*/ 440055 h 545782"/>
                  <a:gd name="connsiteX22" fmla="*/ 255270 w 433387"/>
                  <a:gd name="connsiteY22" fmla="*/ 462915 h 545782"/>
                  <a:gd name="connsiteX23" fmla="*/ 300990 w 433387"/>
                  <a:gd name="connsiteY23" fmla="*/ 457200 h 545782"/>
                  <a:gd name="connsiteX24" fmla="*/ 342900 w 433387"/>
                  <a:gd name="connsiteY24" fmla="*/ 443865 h 545782"/>
                  <a:gd name="connsiteX25" fmla="*/ 353377 w 433387"/>
                  <a:gd name="connsiteY25" fmla="*/ 369570 h 545782"/>
                  <a:gd name="connsiteX26" fmla="*/ 432435 w 433387"/>
                  <a:gd name="connsiteY26" fmla="*/ 369570 h 545782"/>
                  <a:gd name="connsiteX27" fmla="*/ 432435 w 433387"/>
                  <a:gd name="connsiteY27" fmla="*/ 497205 h 545782"/>
                  <a:gd name="connsiteX28" fmla="*/ 355282 w 433387"/>
                  <a:gd name="connsiteY28" fmla="*/ 531495 h 545782"/>
                  <a:gd name="connsiteX29" fmla="*/ 254317 w 433387"/>
                  <a:gd name="connsiteY29" fmla="*/ 545783 h 54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33387" h="545782">
                    <a:moveTo>
                      <a:pt x="254317" y="545783"/>
                    </a:moveTo>
                    <a:cubicBezTo>
                      <a:pt x="202882" y="545783"/>
                      <a:pt x="158115" y="535305"/>
                      <a:pt x="120015" y="513398"/>
                    </a:cubicBezTo>
                    <a:cubicBezTo>
                      <a:pt x="81915" y="491490"/>
                      <a:pt x="52388" y="461962"/>
                      <a:pt x="31432" y="421958"/>
                    </a:cubicBezTo>
                    <a:cubicBezTo>
                      <a:pt x="10477" y="382905"/>
                      <a:pt x="0" y="336233"/>
                      <a:pt x="0" y="281940"/>
                    </a:cubicBezTo>
                    <a:lnTo>
                      <a:pt x="0" y="263842"/>
                    </a:lnTo>
                    <a:cubicBezTo>
                      <a:pt x="0" y="212408"/>
                      <a:pt x="9525" y="166688"/>
                      <a:pt x="30480" y="127635"/>
                    </a:cubicBezTo>
                    <a:cubicBezTo>
                      <a:pt x="50482" y="87630"/>
                      <a:pt x="79057" y="57150"/>
                      <a:pt x="116205" y="34290"/>
                    </a:cubicBezTo>
                    <a:cubicBezTo>
                      <a:pt x="153352" y="11430"/>
                      <a:pt x="197167" y="0"/>
                      <a:pt x="248602" y="0"/>
                    </a:cubicBezTo>
                    <a:cubicBezTo>
                      <a:pt x="284797" y="0"/>
                      <a:pt x="318135" y="4763"/>
                      <a:pt x="349567" y="15240"/>
                    </a:cubicBezTo>
                    <a:cubicBezTo>
                      <a:pt x="381000" y="25717"/>
                      <a:pt x="408622" y="40958"/>
                      <a:pt x="433388" y="61913"/>
                    </a:cubicBezTo>
                    <a:lnTo>
                      <a:pt x="433388" y="189547"/>
                    </a:lnTo>
                    <a:lnTo>
                      <a:pt x="354330" y="189547"/>
                    </a:lnTo>
                    <a:lnTo>
                      <a:pt x="343852" y="109538"/>
                    </a:lnTo>
                    <a:cubicBezTo>
                      <a:pt x="336232" y="103822"/>
                      <a:pt x="326707" y="99060"/>
                      <a:pt x="317182" y="94297"/>
                    </a:cubicBezTo>
                    <a:cubicBezTo>
                      <a:pt x="307657" y="90488"/>
                      <a:pt x="297180" y="86677"/>
                      <a:pt x="286702" y="84772"/>
                    </a:cubicBezTo>
                    <a:cubicBezTo>
                      <a:pt x="275272" y="82867"/>
                      <a:pt x="263842" y="81915"/>
                      <a:pt x="250507" y="81915"/>
                    </a:cubicBezTo>
                    <a:cubicBezTo>
                      <a:pt x="220027" y="81915"/>
                      <a:pt x="194310" y="89535"/>
                      <a:pt x="173355" y="103822"/>
                    </a:cubicBezTo>
                    <a:cubicBezTo>
                      <a:pt x="151447" y="119063"/>
                      <a:pt x="135255" y="139065"/>
                      <a:pt x="123825" y="166688"/>
                    </a:cubicBezTo>
                    <a:cubicBezTo>
                      <a:pt x="112395" y="193358"/>
                      <a:pt x="106680" y="225742"/>
                      <a:pt x="106680" y="262890"/>
                    </a:cubicBezTo>
                    <a:lnTo>
                      <a:pt x="106680" y="280987"/>
                    </a:lnTo>
                    <a:cubicBezTo>
                      <a:pt x="106680" y="318135"/>
                      <a:pt x="112395" y="350520"/>
                      <a:pt x="124777" y="377190"/>
                    </a:cubicBezTo>
                    <a:cubicBezTo>
                      <a:pt x="137160" y="404812"/>
                      <a:pt x="154305" y="425767"/>
                      <a:pt x="176213" y="440055"/>
                    </a:cubicBezTo>
                    <a:cubicBezTo>
                      <a:pt x="198120" y="455295"/>
                      <a:pt x="224790" y="462915"/>
                      <a:pt x="255270" y="462915"/>
                    </a:cubicBezTo>
                    <a:cubicBezTo>
                      <a:pt x="270510" y="462915"/>
                      <a:pt x="285750" y="461010"/>
                      <a:pt x="300990" y="457200"/>
                    </a:cubicBezTo>
                    <a:cubicBezTo>
                      <a:pt x="316230" y="453390"/>
                      <a:pt x="330517" y="449580"/>
                      <a:pt x="342900" y="443865"/>
                    </a:cubicBezTo>
                    <a:lnTo>
                      <a:pt x="353377" y="369570"/>
                    </a:lnTo>
                    <a:lnTo>
                      <a:pt x="432435" y="369570"/>
                    </a:lnTo>
                    <a:lnTo>
                      <a:pt x="432435" y="497205"/>
                    </a:lnTo>
                    <a:cubicBezTo>
                      <a:pt x="411480" y="510540"/>
                      <a:pt x="385763" y="521970"/>
                      <a:pt x="355282" y="531495"/>
                    </a:cubicBezTo>
                    <a:cubicBezTo>
                      <a:pt x="325755" y="541020"/>
                      <a:pt x="291465" y="545783"/>
                      <a:pt x="254317" y="545783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3" name="Freeform: Shape 5342">
                <a:extLst>
                  <a:ext uri="{FF2B5EF4-FFF2-40B4-BE49-F238E27FC236}">
                    <a16:creationId xmlns:a16="http://schemas.microsoft.com/office/drawing/2014/main" id="{C0692917-C251-CF61-EDDF-20539A6ACCF4}"/>
                  </a:ext>
                </a:extLst>
              </p:cNvPr>
              <p:cNvSpPr/>
              <p:nvPr/>
            </p:nvSpPr>
            <p:spPr>
              <a:xfrm>
                <a:off x="6395085" y="2395537"/>
                <a:ext cx="479107" cy="543877"/>
              </a:xfrm>
              <a:custGeom>
                <a:avLst/>
                <a:gdLst>
                  <a:gd name="connsiteX0" fmla="*/ 239077 w 479107"/>
                  <a:gd name="connsiteY0" fmla="*/ 543878 h 543877"/>
                  <a:gd name="connsiteX1" fmla="*/ 141922 w 479107"/>
                  <a:gd name="connsiteY1" fmla="*/ 523875 h 543877"/>
                  <a:gd name="connsiteX2" fmla="*/ 65722 w 479107"/>
                  <a:gd name="connsiteY2" fmla="*/ 467678 h 543877"/>
                  <a:gd name="connsiteX3" fmla="*/ 17145 w 479107"/>
                  <a:gd name="connsiteY3" fmla="*/ 382905 h 543877"/>
                  <a:gd name="connsiteX4" fmla="*/ 0 w 479107"/>
                  <a:gd name="connsiteY4" fmla="*/ 276225 h 543877"/>
                  <a:gd name="connsiteX5" fmla="*/ 0 w 479107"/>
                  <a:gd name="connsiteY5" fmla="*/ 268605 h 543877"/>
                  <a:gd name="connsiteX6" fmla="*/ 17145 w 479107"/>
                  <a:gd name="connsiteY6" fmla="*/ 161925 h 543877"/>
                  <a:gd name="connsiteX7" fmla="*/ 65722 w 479107"/>
                  <a:gd name="connsiteY7" fmla="*/ 76200 h 543877"/>
                  <a:gd name="connsiteX8" fmla="*/ 140970 w 479107"/>
                  <a:gd name="connsiteY8" fmla="*/ 20003 h 543877"/>
                  <a:gd name="connsiteX9" fmla="*/ 238125 w 479107"/>
                  <a:gd name="connsiteY9" fmla="*/ 0 h 543877"/>
                  <a:gd name="connsiteX10" fmla="*/ 336232 w 479107"/>
                  <a:gd name="connsiteY10" fmla="*/ 20003 h 543877"/>
                  <a:gd name="connsiteX11" fmla="*/ 412432 w 479107"/>
                  <a:gd name="connsiteY11" fmla="*/ 76200 h 543877"/>
                  <a:gd name="connsiteX12" fmla="*/ 461963 w 479107"/>
                  <a:gd name="connsiteY12" fmla="*/ 161925 h 543877"/>
                  <a:gd name="connsiteX13" fmla="*/ 479107 w 479107"/>
                  <a:gd name="connsiteY13" fmla="*/ 268605 h 543877"/>
                  <a:gd name="connsiteX14" fmla="*/ 479107 w 479107"/>
                  <a:gd name="connsiteY14" fmla="*/ 276225 h 543877"/>
                  <a:gd name="connsiteX15" fmla="*/ 461963 w 479107"/>
                  <a:gd name="connsiteY15" fmla="*/ 382905 h 543877"/>
                  <a:gd name="connsiteX16" fmla="*/ 412432 w 479107"/>
                  <a:gd name="connsiteY16" fmla="*/ 467678 h 543877"/>
                  <a:gd name="connsiteX17" fmla="*/ 336232 w 479107"/>
                  <a:gd name="connsiteY17" fmla="*/ 523875 h 543877"/>
                  <a:gd name="connsiteX18" fmla="*/ 239077 w 479107"/>
                  <a:gd name="connsiteY18" fmla="*/ 543878 h 543877"/>
                  <a:gd name="connsiteX19" fmla="*/ 239077 w 479107"/>
                  <a:gd name="connsiteY19" fmla="*/ 461010 h 543877"/>
                  <a:gd name="connsiteX20" fmla="*/ 314325 w 479107"/>
                  <a:gd name="connsiteY20" fmla="*/ 438150 h 543877"/>
                  <a:gd name="connsiteX21" fmla="*/ 359092 w 479107"/>
                  <a:gd name="connsiteY21" fmla="*/ 373380 h 543877"/>
                  <a:gd name="connsiteX22" fmla="*/ 374332 w 479107"/>
                  <a:gd name="connsiteY22" fmla="*/ 276225 h 543877"/>
                  <a:gd name="connsiteX23" fmla="*/ 374332 w 479107"/>
                  <a:gd name="connsiteY23" fmla="*/ 266700 h 543877"/>
                  <a:gd name="connsiteX24" fmla="*/ 359092 w 479107"/>
                  <a:gd name="connsiteY24" fmla="*/ 170497 h 543877"/>
                  <a:gd name="connsiteX25" fmla="*/ 313372 w 479107"/>
                  <a:gd name="connsiteY25" fmla="*/ 105728 h 543877"/>
                  <a:gd name="connsiteX26" fmla="*/ 239077 w 479107"/>
                  <a:gd name="connsiteY26" fmla="*/ 82867 h 543877"/>
                  <a:gd name="connsiteX27" fmla="*/ 164782 w 479107"/>
                  <a:gd name="connsiteY27" fmla="*/ 105728 h 543877"/>
                  <a:gd name="connsiteX28" fmla="*/ 120967 w 479107"/>
                  <a:gd name="connsiteY28" fmla="*/ 170497 h 543877"/>
                  <a:gd name="connsiteX29" fmla="*/ 106680 w 479107"/>
                  <a:gd name="connsiteY29" fmla="*/ 267653 h 543877"/>
                  <a:gd name="connsiteX30" fmla="*/ 106680 w 479107"/>
                  <a:gd name="connsiteY30" fmla="*/ 276225 h 543877"/>
                  <a:gd name="connsiteX31" fmla="*/ 120967 w 479107"/>
                  <a:gd name="connsiteY31" fmla="*/ 373380 h 543877"/>
                  <a:gd name="connsiteX32" fmla="*/ 165735 w 479107"/>
                  <a:gd name="connsiteY32" fmla="*/ 438150 h 543877"/>
                  <a:gd name="connsiteX33" fmla="*/ 239077 w 479107"/>
                  <a:gd name="connsiteY33" fmla="*/ 461010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79107" h="543877">
                    <a:moveTo>
                      <a:pt x="239077" y="543878"/>
                    </a:moveTo>
                    <a:cubicBezTo>
                      <a:pt x="203835" y="543878"/>
                      <a:pt x="170497" y="537210"/>
                      <a:pt x="141922" y="523875"/>
                    </a:cubicBezTo>
                    <a:cubicBezTo>
                      <a:pt x="112395" y="510540"/>
                      <a:pt x="87630" y="491490"/>
                      <a:pt x="65722" y="467678"/>
                    </a:cubicBezTo>
                    <a:cubicBezTo>
                      <a:pt x="44767" y="443865"/>
                      <a:pt x="28575" y="415290"/>
                      <a:pt x="17145" y="382905"/>
                    </a:cubicBezTo>
                    <a:cubicBezTo>
                      <a:pt x="5715" y="350520"/>
                      <a:pt x="0" y="314325"/>
                      <a:pt x="0" y="276225"/>
                    </a:cubicBezTo>
                    <a:lnTo>
                      <a:pt x="0" y="268605"/>
                    </a:lnTo>
                    <a:cubicBezTo>
                      <a:pt x="0" y="229553"/>
                      <a:pt x="5715" y="194310"/>
                      <a:pt x="17145" y="161925"/>
                    </a:cubicBezTo>
                    <a:cubicBezTo>
                      <a:pt x="28575" y="129540"/>
                      <a:pt x="44767" y="100965"/>
                      <a:pt x="65722" y="76200"/>
                    </a:cubicBezTo>
                    <a:cubicBezTo>
                      <a:pt x="86677" y="52388"/>
                      <a:pt x="112395" y="33338"/>
                      <a:pt x="140970" y="20003"/>
                    </a:cubicBezTo>
                    <a:cubicBezTo>
                      <a:pt x="170497" y="6667"/>
                      <a:pt x="202882" y="0"/>
                      <a:pt x="238125" y="0"/>
                    </a:cubicBezTo>
                    <a:cubicBezTo>
                      <a:pt x="274320" y="0"/>
                      <a:pt x="306705" y="6667"/>
                      <a:pt x="336232" y="20003"/>
                    </a:cubicBezTo>
                    <a:cubicBezTo>
                      <a:pt x="365760" y="33338"/>
                      <a:pt x="391477" y="52388"/>
                      <a:pt x="412432" y="76200"/>
                    </a:cubicBezTo>
                    <a:cubicBezTo>
                      <a:pt x="433388" y="100013"/>
                      <a:pt x="450532" y="128588"/>
                      <a:pt x="461963" y="161925"/>
                    </a:cubicBezTo>
                    <a:cubicBezTo>
                      <a:pt x="473392" y="194310"/>
                      <a:pt x="479107" y="230505"/>
                      <a:pt x="479107" y="268605"/>
                    </a:cubicBezTo>
                    <a:lnTo>
                      <a:pt x="479107" y="276225"/>
                    </a:lnTo>
                    <a:cubicBezTo>
                      <a:pt x="479107" y="315278"/>
                      <a:pt x="473392" y="350520"/>
                      <a:pt x="461963" y="382905"/>
                    </a:cubicBezTo>
                    <a:cubicBezTo>
                      <a:pt x="450532" y="415290"/>
                      <a:pt x="434340" y="443865"/>
                      <a:pt x="412432" y="467678"/>
                    </a:cubicBezTo>
                    <a:cubicBezTo>
                      <a:pt x="391477" y="491490"/>
                      <a:pt x="365760" y="510540"/>
                      <a:pt x="336232" y="523875"/>
                    </a:cubicBezTo>
                    <a:cubicBezTo>
                      <a:pt x="307657" y="537210"/>
                      <a:pt x="275272" y="543878"/>
                      <a:pt x="239077" y="543878"/>
                    </a:cubicBezTo>
                    <a:close/>
                    <a:moveTo>
                      <a:pt x="239077" y="461010"/>
                    </a:moveTo>
                    <a:cubicBezTo>
                      <a:pt x="269557" y="461010"/>
                      <a:pt x="294322" y="453390"/>
                      <a:pt x="314325" y="438150"/>
                    </a:cubicBezTo>
                    <a:cubicBezTo>
                      <a:pt x="334327" y="422910"/>
                      <a:pt x="349567" y="401003"/>
                      <a:pt x="359092" y="373380"/>
                    </a:cubicBezTo>
                    <a:cubicBezTo>
                      <a:pt x="369570" y="345757"/>
                      <a:pt x="374332" y="313372"/>
                      <a:pt x="374332" y="276225"/>
                    </a:cubicBezTo>
                    <a:lnTo>
                      <a:pt x="374332" y="266700"/>
                    </a:lnTo>
                    <a:cubicBezTo>
                      <a:pt x="374332" y="230505"/>
                      <a:pt x="369570" y="198120"/>
                      <a:pt x="359092" y="170497"/>
                    </a:cubicBezTo>
                    <a:cubicBezTo>
                      <a:pt x="348615" y="142875"/>
                      <a:pt x="333375" y="120967"/>
                      <a:pt x="313372" y="105728"/>
                    </a:cubicBezTo>
                    <a:cubicBezTo>
                      <a:pt x="293370" y="90488"/>
                      <a:pt x="268605" y="82867"/>
                      <a:pt x="239077" y="82867"/>
                    </a:cubicBezTo>
                    <a:cubicBezTo>
                      <a:pt x="209550" y="82867"/>
                      <a:pt x="184785" y="90488"/>
                      <a:pt x="164782" y="105728"/>
                    </a:cubicBezTo>
                    <a:cubicBezTo>
                      <a:pt x="144780" y="120967"/>
                      <a:pt x="130492" y="142875"/>
                      <a:pt x="120967" y="170497"/>
                    </a:cubicBezTo>
                    <a:cubicBezTo>
                      <a:pt x="111442" y="198120"/>
                      <a:pt x="106680" y="230505"/>
                      <a:pt x="106680" y="267653"/>
                    </a:cubicBezTo>
                    <a:lnTo>
                      <a:pt x="106680" y="276225"/>
                    </a:lnTo>
                    <a:cubicBezTo>
                      <a:pt x="106680" y="313372"/>
                      <a:pt x="111442" y="345757"/>
                      <a:pt x="120967" y="373380"/>
                    </a:cubicBezTo>
                    <a:cubicBezTo>
                      <a:pt x="130492" y="401003"/>
                      <a:pt x="145732" y="422910"/>
                      <a:pt x="165735" y="438150"/>
                    </a:cubicBezTo>
                    <a:cubicBezTo>
                      <a:pt x="184785" y="453390"/>
                      <a:pt x="209550" y="461010"/>
                      <a:pt x="239077" y="461010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4" name="Freeform: Shape 5343">
                <a:extLst>
                  <a:ext uri="{FF2B5EF4-FFF2-40B4-BE49-F238E27FC236}">
                    <a16:creationId xmlns:a16="http://schemas.microsoft.com/office/drawing/2014/main" id="{CC2DED44-FBE6-EF59-E0F5-6268865EA04C}"/>
                  </a:ext>
                </a:extLst>
              </p:cNvPr>
              <p:cNvSpPr/>
              <p:nvPr/>
            </p:nvSpPr>
            <p:spPr>
              <a:xfrm>
                <a:off x="6978967" y="2393632"/>
                <a:ext cx="449580" cy="545782"/>
              </a:xfrm>
              <a:custGeom>
                <a:avLst/>
                <a:gdLst>
                  <a:gd name="connsiteX0" fmla="*/ 249555 w 449580"/>
                  <a:gd name="connsiteY0" fmla="*/ 545783 h 545782"/>
                  <a:gd name="connsiteX1" fmla="*/ 115252 w 449580"/>
                  <a:gd name="connsiteY1" fmla="*/ 513398 h 545782"/>
                  <a:gd name="connsiteX2" fmla="*/ 29527 w 449580"/>
                  <a:gd name="connsiteY2" fmla="*/ 422910 h 545782"/>
                  <a:gd name="connsiteX3" fmla="*/ 0 w 449580"/>
                  <a:gd name="connsiteY3" fmla="*/ 287655 h 545782"/>
                  <a:gd name="connsiteX4" fmla="*/ 0 w 449580"/>
                  <a:gd name="connsiteY4" fmla="*/ 268605 h 545782"/>
                  <a:gd name="connsiteX5" fmla="*/ 29527 w 449580"/>
                  <a:gd name="connsiteY5" fmla="*/ 128588 h 545782"/>
                  <a:gd name="connsiteX6" fmla="*/ 113347 w 449580"/>
                  <a:gd name="connsiteY6" fmla="*/ 34290 h 545782"/>
                  <a:gd name="connsiteX7" fmla="*/ 240982 w 449580"/>
                  <a:gd name="connsiteY7" fmla="*/ 0 h 545782"/>
                  <a:gd name="connsiteX8" fmla="*/ 348615 w 449580"/>
                  <a:gd name="connsiteY8" fmla="*/ 15240 h 545782"/>
                  <a:gd name="connsiteX9" fmla="*/ 436245 w 449580"/>
                  <a:gd name="connsiteY9" fmla="*/ 61913 h 545782"/>
                  <a:gd name="connsiteX10" fmla="*/ 436245 w 449580"/>
                  <a:gd name="connsiteY10" fmla="*/ 179070 h 545782"/>
                  <a:gd name="connsiteX11" fmla="*/ 357188 w 449580"/>
                  <a:gd name="connsiteY11" fmla="*/ 179070 h 545782"/>
                  <a:gd name="connsiteX12" fmla="*/ 341947 w 449580"/>
                  <a:gd name="connsiteY12" fmla="*/ 108585 h 545782"/>
                  <a:gd name="connsiteX13" fmla="*/ 303847 w 449580"/>
                  <a:gd name="connsiteY13" fmla="*/ 88583 h 545782"/>
                  <a:gd name="connsiteX14" fmla="*/ 248602 w 449580"/>
                  <a:gd name="connsiteY14" fmla="*/ 80963 h 545782"/>
                  <a:gd name="connsiteX15" fmla="*/ 172402 w 449580"/>
                  <a:gd name="connsiteY15" fmla="*/ 103822 h 545782"/>
                  <a:gd name="connsiteX16" fmla="*/ 122872 w 449580"/>
                  <a:gd name="connsiteY16" fmla="*/ 168592 h 545782"/>
                  <a:gd name="connsiteX17" fmla="*/ 105727 w 449580"/>
                  <a:gd name="connsiteY17" fmla="*/ 265748 h 545782"/>
                  <a:gd name="connsiteX18" fmla="*/ 105727 w 449580"/>
                  <a:gd name="connsiteY18" fmla="*/ 284798 h 545782"/>
                  <a:gd name="connsiteX19" fmla="*/ 122872 w 449580"/>
                  <a:gd name="connsiteY19" fmla="*/ 378142 h 545782"/>
                  <a:gd name="connsiteX20" fmla="*/ 172402 w 449580"/>
                  <a:gd name="connsiteY20" fmla="*/ 440055 h 545782"/>
                  <a:gd name="connsiteX21" fmla="*/ 252413 w 449580"/>
                  <a:gd name="connsiteY21" fmla="*/ 461962 h 545782"/>
                  <a:gd name="connsiteX22" fmla="*/ 303847 w 449580"/>
                  <a:gd name="connsiteY22" fmla="*/ 456248 h 545782"/>
                  <a:gd name="connsiteX23" fmla="*/ 342900 w 449580"/>
                  <a:gd name="connsiteY23" fmla="*/ 442912 h 545782"/>
                  <a:gd name="connsiteX24" fmla="*/ 342900 w 449580"/>
                  <a:gd name="connsiteY24" fmla="*/ 353377 h 545782"/>
                  <a:gd name="connsiteX25" fmla="*/ 267652 w 449580"/>
                  <a:gd name="connsiteY25" fmla="*/ 347662 h 545782"/>
                  <a:gd name="connsiteX26" fmla="*/ 267652 w 449580"/>
                  <a:gd name="connsiteY26" fmla="*/ 273367 h 545782"/>
                  <a:gd name="connsiteX27" fmla="*/ 449580 w 449580"/>
                  <a:gd name="connsiteY27" fmla="*/ 273367 h 545782"/>
                  <a:gd name="connsiteX28" fmla="*/ 449580 w 449580"/>
                  <a:gd name="connsiteY28" fmla="*/ 487680 h 545782"/>
                  <a:gd name="connsiteX29" fmla="*/ 364807 w 449580"/>
                  <a:gd name="connsiteY29" fmla="*/ 527685 h 545782"/>
                  <a:gd name="connsiteX30" fmla="*/ 249555 w 449580"/>
                  <a:gd name="connsiteY30" fmla="*/ 545783 h 54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49580" h="545782">
                    <a:moveTo>
                      <a:pt x="249555" y="545783"/>
                    </a:moveTo>
                    <a:cubicBezTo>
                      <a:pt x="197168" y="545783"/>
                      <a:pt x="152400" y="535305"/>
                      <a:pt x="115252" y="513398"/>
                    </a:cubicBezTo>
                    <a:cubicBezTo>
                      <a:pt x="78105" y="491490"/>
                      <a:pt x="49530" y="461010"/>
                      <a:pt x="29527" y="422910"/>
                    </a:cubicBezTo>
                    <a:cubicBezTo>
                      <a:pt x="9525" y="383858"/>
                      <a:pt x="0" y="339090"/>
                      <a:pt x="0" y="287655"/>
                    </a:cubicBezTo>
                    <a:lnTo>
                      <a:pt x="0" y="268605"/>
                    </a:lnTo>
                    <a:cubicBezTo>
                      <a:pt x="0" y="215265"/>
                      <a:pt x="9525" y="169545"/>
                      <a:pt x="29527" y="128588"/>
                    </a:cubicBezTo>
                    <a:cubicBezTo>
                      <a:pt x="49530" y="88583"/>
                      <a:pt x="77152" y="57150"/>
                      <a:pt x="113347" y="34290"/>
                    </a:cubicBezTo>
                    <a:cubicBezTo>
                      <a:pt x="149543" y="11430"/>
                      <a:pt x="192405" y="0"/>
                      <a:pt x="240982" y="0"/>
                    </a:cubicBezTo>
                    <a:cubicBezTo>
                      <a:pt x="279082" y="0"/>
                      <a:pt x="315277" y="5715"/>
                      <a:pt x="348615" y="15240"/>
                    </a:cubicBezTo>
                    <a:cubicBezTo>
                      <a:pt x="381952" y="25717"/>
                      <a:pt x="411480" y="40958"/>
                      <a:pt x="436245" y="61913"/>
                    </a:cubicBezTo>
                    <a:lnTo>
                      <a:pt x="436245" y="179070"/>
                    </a:lnTo>
                    <a:lnTo>
                      <a:pt x="357188" y="179070"/>
                    </a:lnTo>
                    <a:lnTo>
                      <a:pt x="341947" y="108585"/>
                    </a:lnTo>
                    <a:cubicBezTo>
                      <a:pt x="332422" y="100013"/>
                      <a:pt x="320040" y="93345"/>
                      <a:pt x="303847" y="88583"/>
                    </a:cubicBezTo>
                    <a:cubicBezTo>
                      <a:pt x="287655" y="83820"/>
                      <a:pt x="269557" y="80963"/>
                      <a:pt x="248602" y="80963"/>
                    </a:cubicBezTo>
                    <a:cubicBezTo>
                      <a:pt x="219075" y="80963"/>
                      <a:pt x="193357" y="88583"/>
                      <a:pt x="172402" y="103822"/>
                    </a:cubicBezTo>
                    <a:cubicBezTo>
                      <a:pt x="150495" y="119063"/>
                      <a:pt x="134302" y="140970"/>
                      <a:pt x="122872" y="168592"/>
                    </a:cubicBezTo>
                    <a:cubicBezTo>
                      <a:pt x="111443" y="196215"/>
                      <a:pt x="105727" y="228600"/>
                      <a:pt x="105727" y="265748"/>
                    </a:cubicBezTo>
                    <a:lnTo>
                      <a:pt x="105727" y="284798"/>
                    </a:lnTo>
                    <a:cubicBezTo>
                      <a:pt x="105727" y="320992"/>
                      <a:pt x="111443" y="351473"/>
                      <a:pt x="122872" y="378142"/>
                    </a:cubicBezTo>
                    <a:cubicBezTo>
                      <a:pt x="134302" y="404812"/>
                      <a:pt x="150495" y="424815"/>
                      <a:pt x="172402" y="440055"/>
                    </a:cubicBezTo>
                    <a:cubicBezTo>
                      <a:pt x="194310" y="455295"/>
                      <a:pt x="220980" y="461962"/>
                      <a:pt x="252413" y="461962"/>
                    </a:cubicBezTo>
                    <a:cubicBezTo>
                      <a:pt x="271463" y="461962"/>
                      <a:pt x="288607" y="460058"/>
                      <a:pt x="303847" y="456248"/>
                    </a:cubicBezTo>
                    <a:cubicBezTo>
                      <a:pt x="319088" y="452437"/>
                      <a:pt x="332422" y="448627"/>
                      <a:pt x="342900" y="442912"/>
                    </a:cubicBezTo>
                    <a:lnTo>
                      <a:pt x="342900" y="353377"/>
                    </a:lnTo>
                    <a:lnTo>
                      <a:pt x="267652" y="347662"/>
                    </a:lnTo>
                    <a:lnTo>
                      <a:pt x="267652" y="273367"/>
                    </a:lnTo>
                    <a:lnTo>
                      <a:pt x="449580" y="273367"/>
                    </a:lnTo>
                    <a:lnTo>
                      <a:pt x="449580" y="487680"/>
                    </a:lnTo>
                    <a:cubicBezTo>
                      <a:pt x="425768" y="504825"/>
                      <a:pt x="398145" y="518160"/>
                      <a:pt x="364807" y="527685"/>
                    </a:cubicBezTo>
                    <a:cubicBezTo>
                      <a:pt x="331470" y="540068"/>
                      <a:pt x="292418" y="545783"/>
                      <a:pt x="249555" y="545783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5" name="Freeform: Shape 5344">
                <a:extLst>
                  <a:ext uri="{FF2B5EF4-FFF2-40B4-BE49-F238E27FC236}">
                    <a16:creationId xmlns:a16="http://schemas.microsoft.com/office/drawing/2014/main" id="{3FBE3D0D-8C26-4EE9-F84B-FB5F70862609}"/>
                  </a:ext>
                </a:extLst>
              </p:cNvPr>
              <p:cNvSpPr/>
              <p:nvPr/>
            </p:nvSpPr>
            <p:spPr>
              <a:xfrm>
                <a:off x="7538085" y="2403157"/>
                <a:ext cx="548639" cy="529589"/>
              </a:xfrm>
              <a:custGeom>
                <a:avLst/>
                <a:gdLst>
                  <a:gd name="connsiteX0" fmla="*/ 0 w 548639"/>
                  <a:gd name="connsiteY0" fmla="*/ 528637 h 529589"/>
                  <a:gd name="connsiteX1" fmla="*/ 0 w 548639"/>
                  <a:gd name="connsiteY1" fmla="*/ 464820 h 529589"/>
                  <a:gd name="connsiteX2" fmla="*/ 56197 w 548639"/>
                  <a:gd name="connsiteY2" fmla="*/ 454342 h 529589"/>
                  <a:gd name="connsiteX3" fmla="*/ 56197 w 548639"/>
                  <a:gd name="connsiteY3" fmla="*/ 74295 h 529589"/>
                  <a:gd name="connsiteX4" fmla="*/ 0 w 548639"/>
                  <a:gd name="connsiteY4" fmla="*/ 63817 h 529589"/>
                  <a:gd name="connsiteX5" fmla="*/ 0 w 548639"/>
                  <a:gd name="connsiteY5" fmla="*/ 0 h 529589"/>
                  <a:gd name="connsiteX6" fmla="*/ 56197 w 548639"/>
                  <a:gd name="connsiteY6" fmla="*/ 0 h 529589"/>
                  <a:gd name="connsiteX7" fmla="*/ 163830 w 548639"/>
                  <a:gd name="connsiteY7" fmla="*/ 0 h 529589"/>
                  <a:gd name="connsiteX8" fmla="*/ 394335 w 548639"/>
                  <a:gd name="connsiteY8" fmla="*/ 367665 h 529589"/>
                  <a:gd name="connsiteX9" fmla="*/ 396240 w 548639"/>
                  <a:gd name="connsiteY9" fmla="*/ 367665 h 529589"/>
                  <a:gd name="connsiteX10" fmla="*/ 396240 w 548639"/>
                  <a:gd name="connsiteY10" fmla="*/ 75247 h 529589"/>
                  <a:gd name="connsiteX11" fmla="*/ 328613 w 548639"/>
                  <a:gd name="connsiteY11" fmla="*/ 64770 h 529589"/>
                  <a:gd name="connsiteX12" fmla="*/ 328613 w 548639"/>
                  <a:gd name="connsiteY12" fmla="*/ 952 h 529589"/>
                  <a:gd name="connsiteX13" fmla="*/ 491490 w 548639"/>
                  <a:gd name="connsiteY13" fmla="*/ 952 h 529589"/>
                  <a:gd name="connsiteX14" fmla="*/ 548640 w 548639"/>
                  <a:gd name="connsiteY14" fmla="*/ 952 h 529589"/>
                  <a:gd name="connsiteX15" fmla="*/ 548640 w 548639"/>
                  <a:gd name="connsiteY15" fmla="*/ 64770 h 529589"/>
                  <a:gd name="connsiteX16" fmla="*/ 491490 w 548639"/>
                  <a:gd name="connsiteY16" fmla="*/ 75247 h 529589"/>
                  <a:gd name="connsiteX17" fmla="*/ 491490 w 548639"/>
                  <a:gd name="connsiteY17" fmla="*/ 529590 h 529589"/>
                  <a:gd name="connsiteX18" fmla="*/ 388620 w 548639"/>
                  <a:gd name="connsiteY18" fmla="*/ 529590 h 529589"/>
                  <a:gd name="connsiteX19" fmla="*/ 152400 w 548639"/>
                  <a:gd name="connsiteY19" fmla="*/ 165735 h 529589"/>
                  <a:gd name="connsiteX20" fmla="*/ 150495 w 548639"/>
                  <a:gd name="connsiteY20" fmla="*/ 165735 h 529589"/>
                  <a:gd name="connsiteX21" fmla="*/ 150495 w 548639"/>
                  <a:gd name="connsiteY21" fmla="*/ 454342 h 529589"/>
                  <a:gd name="connsiteX22" fmla="*/ 218122 w 548639"/>
                  <a:gd name="connsiteY22" fmla="*/ 464820 h 529589"/>
                  <a:gd name="connsiteX23" fmla="*/ 218122 w 548639"/>
                  <a:gd name="connsiteY23" fmla="*/ 528637 h 529589"/>
                  <a:gd name="connsiteX24" fmla="*/ 0 w 548639"/>
                  <a:gd name="connsiteY24" fmla="*/ 528637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8639" h="529589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56197" y="0"/>
                    </a:lnTo>
                    <a:lnTo>
                      <a:pt x="163830" y="0"/>
                    </a:lnTo>
                    <a:lnTo>
                      <a:pt x="394335" y="367665"/>
                    </a:lnTo>
                    <a:lnTo>
                      <a:pt x="396240" y="367665"/>
                    </a:lnTo>
                    <a:lnTo>
                      <a:pt x="396240" y="75247"/>
                    </a:lnTo>
                    <a:lnTo>
                      <a:pt x="328613" y="64770"/>
                    </a:lnTo>
                    <a:lnTo>
                      <a:pt x="328613" y="952"/>
                    </a:lnTo>
                    <a:lnTo>
                      <a:pt x="491490" y="952"/>
                    </a:lnTo>
                    <a:lnTo>
                      <a:pt x="548640" y="952"/>
                    </a:lnTo>
                    <a:lnTo>
                      <a:pt x="548640" y="64770"/>
                    </a:lnTo>
                    <a:lnTo>
                      <a:pt x="491490" y="75247"/>
                    </a:lnTo>
                    <a:lnTo>
                      <a:pt x="491490" y="529590"/>
                    </a:lnTo>
                    <a:lnTo>
                      <a:pt x="388620" y="529590"/>
                    </a:lnTo>
                    <a:lnTo>
                      <a:pt x="152400" y="165735"/>
                    </a:lnTo>
                    <a:lnTo>
                      <a:pt x="150495" y="165735"/>
                    </a:lnTo>
                    <a:lnTo>
                      <a:pt x="150495" y="454342"/>
                    </a:lnTo>
                    <a:lnTo>
                      <a:pt x="218122" y="464820"/>
                    </a:lnTo>
                    <a:lnTo>
                      <a:pt x="218122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6" name="Freeform: Shape 5345">
                <a:extLst>
                  <a:ext uri="{FF2B5EF4-FFF2-40B4-BE49-F238E27FC236}">
                    <a16:creationId xmlns:a16="http://schemas.microsoft.com/office/drawing/2014/main" id="{3D41657A-A305-49FC-CFE7-753622346F3A}"/>
                  </a:ext>
                </a:extLst>
              </p:cNvPr>
              <p:cNvSpPr/>
              <p:nvPr/>
            </p:nvSpPr>
            <p:spPr>
              <a:xfrm>
                <a:off x="8178164" y="2403157"/>
                <a:ext cx="219075" cy="528637"/>
              </a:xfrm>
              <a:custGeom>
                <a:avLst/>
                <a:gdLst>
                  <a:gd name="connsiteX0" fmla="*/ 0 w 219075"/>
                  <a:gd name="connsiteY0" fmla="*/ 528637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8 w 219075"/>
                  <a:gd name="connsiteY8" fmla="*/ 74295 h 528637"/>
                  <a:gd name="connsiteX9" fmla="*/ 162878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7 h 528637"/>
                  <a:gd name="connsiteX12" fmla="*/ 0 w 219075"/>
                  <a:gd name="connsiteY12" fmla="*/ 528637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8" y="74295"/>
                    </a:lnTo>
                    <a:lnTo>
                      <a:pt x="162878" y="454342"/>
                    </a:lnTo>
                    <a:lnTo>
                      <a:pt x="219075" y="464820"/>
                    </a:lnTo>
                    <a:lnTo>
                      <a:pt x="219075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7" name="Freeform: Shape 5346">
                <a:extLst>
                  <a:ext uri="{FF2B5EF4-FFF2-40B4-BE49-F238E27FC236}">
                    <a16:creationId xmlns:a16="http://schemas.microsoft.com/office/drawing/2014/main" id="{259F8FAA-0F94-E2C0-2C08-70E69B770C85}"/>
                  </a:ext>
                </a:extLst>
              </p:cNvPr>
              <p:cNvSpPr/>
              <p:nvPr/>
            </p:nvSpPr>
            <p:spPr>
              <a:xfrm>
                <a:off x="8491537" y="2402204"/>
                <a:ext cx="471487" cy="529589"/>
              </a:xfrm>
              <a:custGeom>
                <a:avLst/>
                <a:gdLst>
                  <a:gd name="connsiteX0" fmla="*/ 124777 w 471487"/>
                  <a:gd name="connsiteY0" fmla="*/ 529590 h 529589"/>
                  <a:gd name="connsiteX1" fmla="*/ 124777 w 471487"/>
                  <a:gd name="connsiteY1" fmla="*/ 465773 h 529589"/>
                  <a:gd name="connsiteX2" fmla="*/ 181927 w 471487"/>
                  <a:gd name="connsiteY2" fmla="*/ 455295 h 529589"/>
                  <a:gd name="connsiteX3" fmla="*/ 181927 w 471487"/>
                  <a:gd name="connsiteY3" fmla="*/ 81915 h 529589"/>
                  <a:gd name="connsiteX4" fmla="*/ 85725 w 471487"/>
                  <a:gd name="connsiteY4" fmla="*/ 81915 h 529589"/>
                  <a:gd name="connsiteX5" fmla="*/ 80010 w 471487"/>
                  <a:gd name="connsiteY5" fmla="*/ 144780 h 529589"/>
                  <a:gd name="connsiteX6" fmla="*/ 0 w 471487"/>
                  <a:gd name="connsiteY6" fmla="*/ 144780 h 529589"/>
                  <a:gd name="connsiteX7" fmla="*/ 0 w 471487"/>
                  <a:gd name="connsiteY7" fmla="*/ 0 h 529589"/>
                  <a:gd name="connsiteX8" fmla="*/ 471488 w 471487"/>
                  <a:gd name="connsiteY8" fmla="*/ 0 h 529589"/>
                  <a:gd name="connsiteX9" fmla="*/ 471488 w 471487"/>
                  <a:gd name="connsiteY9" fmla="*/ 144780 h 529589"/>
                  <a:gd name="connsiteX10" fmla="*/ 390525 w 471487"/>
                  <a:gd name="connsiteY10" fmla="*/ 144780 h 529589"/>
                  <a:gd name="connsiteX11" fmla="*/ 384810 w 471487"/>
                  <a:gd name="connsiteY11" fmla="*/ 81915 h 529589"/>
                  <a:gd name="connsiteX12" fmla="*/ 287655 w 471487"/>
                  <a:gd name="connsiteY12" fmla="*/ 81915 h 529589"/>
                  <a:gd name="connsiteX13" fmla="*/ 287655 w 471487"/>
                  <a:gd name="connsiteY13" fmla="*/ 455295 h 529589"/>
                  <a:gd name="connsiteX14" fmla="*/ 344805 w 471487"/>
                  <a:gd name="connsiteY14" fmla="*/ 465773 h 529589"/>
                  <a:gd name="connsiteX15" fmla="*/ 344805 w 471487"/>
                  <a:gd name="connsiteY15" fmla="*/ 529590 h 529589"/>
                  <a:gd name="connsiteX16" fmla="*/ 124777 w 471487"/>
                  <a:gd name="connsiteY16" fmla="*/ 529590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1487" h="529589">
                    <a:moveTo>
                      <a:pt x="124777" y="529590"/>
                    </a:moveTo>
                    <a:lnTo>
                      <a:pt x="124777" y="465773"/>
                    </a:lnTo>
                    <a:lnTo>
                      <a:pt x="181927" y="455295"/>
                    </a:lnTo>
                    <a:lnTo>
                      <a:pt x="181927" y="81915"/>
                    </a:lnTo>
                    <a:lnTo>
                      <a:pt x="85725" y="81915"/>
                    </a:lnTo>
                    <a:lnTo>
                      <a:pt x="80010" y="144780"/>
                    </a:lnTo>
                    <a:lnTo>
                      <a:pt x="0" y="144780"/>
                    </a:lnTo>
                    <a:lnTo>
                      <a:pt x="0" y="0"/>
                    </a:lnTo>
                    <a:lnTo>
                      <a:pt x="471488" y="0"/>
                    </a:lnTo>
                    <a:lnTo>
                      <a:pt x="471488" y="144780"/>
                    </a:lnTo>
                    <a:lnTo>
                      <a:pt x="390525" y="144780"/>
                    </a:lnTo>
                    <a:lnTo>
                      <a:pt x="384810" y="81915"/>
                    </a:lnTo>
                    <a:lnTo>
                      <a:pt x="287655" y="81915"/>
                    </a:lnTo>
                    <a:lnTo>
                      <a:pt x="287655" y="455295"/>
                    </a:lnTo>
                    <a:lnTo>
                      <a:pt x="344805" y="465773"/>
                    </a:lnTo>
                    <a:lnTo>
                      <a:pt x="344805" y="529590"/>
                    </a:lnTo>
                    <a:lnTo>
                      <a:pt x="124777" y="52959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8" name="Freeform: Shape 5347">
                <a:extLst>
                  <a:ext uri="{FF2B5EF4-FFF2-40B4-BE49-F238E27FC236}">
                    <a16:creationId xmlns:a16="http://schemas.microsoft.com/office/drawing/2014/main" id="{D6B7E783-98E0-D084-37FD-EB486CEF513A}"/>
                  </a:ext>
                </a:extLst>
              </p:cNvPr>
              <p:cNvSpPr/>
              <p:nvPr/>
            </p:nvSpPr>
            <p:spPr>
              <a:xfrm>
                <a:off x="9056369" y="2403157"/>
                <a:ext cx="219075" cy="528637"/>
              </a:xfrm>
              <a:custGeom>
                <a:avLst/>
                <a:gdLst>
                  <a:gd name="connsiteX0" fmla="*/ 0 w 219075"/>
                  <a:gd name="connsiteY0" fmla="*/ 528637 h 528637"/>
                  <a:gd name="connsiteX1" fmla="*/ 0 w 219075"/>
                  <a:gd name="connsiteY1" fmla="*/ 464820 h 528637"/>
                  <a:gd name="connsiteX2" fmla="*/ 56198 w 219075"/>
                  <a:gd name="connsiteY2" fmla="*/ 454342 h 528637"/>
                  <a:gd name="connsiteX3" fmla="*/ 56198 w 219075"/>
                  <a:gd name="connsiteY3" fmla="*/ 74295 h 528637"/>
                  <a:gd name="connsiteX4" fmla="*/ 0 w 219075"/>
                  <a:gd name="connsiteY4" fmla="*/ 63817 h 528637"/>
                  <a:gd name="connsiteX5" fmla="*/ 0 w 219075"/>
                  <a:gd name="connsiteY5" fmla="*/ 0 h 528637"/>
                  <a:gd name="connsiteX6" fmla="*/ 219075 w 219075"/>
                  <a:gd name="connsiteY6" fmla="*/ 0 h 528637"/>
                  <a:gd name="connsiteX7" fmla="*/ 219075 w 219075"/>
                  <a:gd name="connsiteY7" fmla="*/ 63817 h 528637"/>
                  <a:gd name="connsiteX8" fmla="*/ 162878 w 219075"/>
                  <a:gd name="connsiteY8" fmla="*/ 74295 h 528637"/>
                  <a:gd name="connsiteX9" fmla="*/ 162878 w 219075"/>
                  <a:gd name="connsiteY9" fmla="*/ 454342 h 528637"/>
                  <a:gd name="connsiteX10" fmla="*/ 219075 w 219075"/>
                  <a:gd name="connsiteY10" fmla="*/ 464820 h 528637"/>
                  <a:gd name="connsiteX11" fmla="*/ 219075 w 219075"/>
                  <a:gd name="connsiteY11" fmla="*/ 528637 h 528637"/>
                  <a:gd name="connsiteX12" fmla="*/ 0 w 219075"/>
                  <a:gd name="connsiteY12" fmla="*/ 528637 h 52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075" h="528637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8" y="454342"/>
                    </a:lnTo>
                    <a:lnTo>
                      <a:pt x="56198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219075" y="0"/>
                    </a:lnTo>
                    <a:lnTo>
                      <a:pt x="219075" y="63817"/>
                    </a:lnTo>
                    <a:lnTo>
                      <a:pt x="162878" y="74295"/>
                    </a:lnTo>
                    <a:lnTo>
                      <a:pt x="162878" y="454342"/>
                    </a:lnTo>
                    <a:lnTo>
                      <a:pt x="219075" y="464820"/>
                    </a:lnTo>
                    <a:lnTo>
                      <a:pt x="219075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9" name="Freeform: Shape 5348">
                <a:extLst>
                  <a:ext uri="{FF2B5EF4-FFF2-40B4-BE49-F238E27FC236}">
                    <a16:creationId xmlns:a16="http://schemas.microsoft.com/office/drawing/2014/main" id="{1F8B14D9-3E53-C549-9DD4-4AA520CE8D00}"/>
                  </a:ext>
                </a:extLst>
              </p:cNvPr>
              <p:cNvSpPr/>
              <p:nvPr/>
            </p:nvSpPr>
            <p:spPr>
              <a:xfrm>
                <a:off x="9376410" y="2395537"/>
                <a:ext cx="479107" cy="543877"/>
              </a:xfrm>
              <a:custGeom>
                <a:avLst/>
                <a:gdLst>
                  <a:gd name="connsiteX0" fmla="*/ 239077 w 479107"/>
                  <a:gd name="connsiteY0" fmla="*/ 543878 h 543877"/>
                  <a:gd name="connsiteX1" fmla="*/ 141922 w 479107"/>
                  <a:gd name="connsiteY1" fmla="*/ 523875 h 543877"/>
                  <a:gd name="connsiteX2" fmla="*/ 65722 w 479107"/>
                  <a:gd name="connsiteY2" fmla="*/ 467678 h 543877"/>
                  <a:gd name="connsiteX3" fmla="*/ 17145 w 479107"/>
                  <a:gd name="connsiteY3" fmla="*/ 382905 h 543877"/>
                  <a:gd name="connsiteX4" fmla="*/ 0 w 479107"/>
                  <a:gd name="connsiteY4" fmla="*/ 276225 h 543877"/>
                  <a:gd name="connsiteX5" fmla="*/ 0 w 479107"/>
                  <a:gd name="connsiteY5" fmla="*/ 268605 h 543877"/>
                  <a:gd name="connsiteX6" fmla="*/ 17145 w 479107"/>
                  <a:gd name="connsiteY6" fmla="*/ 161925 h 543877"/>
                  <a:gd name="connsiteX7" fmla="*/ 65722 w 479107"/>
                  <a:gd name="connsiteY7" fmla="*/ 76200 h 543877"/>
                  <a:gd name="connsiteX8" fmla="*/ 140970 w 479107"/>
                  <a:gd name="connsiteY8" fmla="*/ 20003 h 543877"/>
                  <a:gd name="connsiteX9" fmla="*/ 238125 w 479107"/>
                  <a:gd name="connsiteY9" fmla="*/ 0 h 543877"/>
                  <a:gd name="connsiteX10" fmla="*/ 336232 w 479107"/>
                  <a:gd name="connsiteY10" fmla="*/ 20003 h 543877"/>
                  <a:gd name="connsiteX11" fmla="*/ 412432 w 479107"/>
                  <a:gd name="connsiteY11" fmla="*/ 76200 h 543877"/>
                  <a:gd name="connsiteX12" fmla="*/ 461963 w 479107"/>
                  <a:gd name="connsiteY12" fmla="*/ 161925 h 543877"/>
                  <a:gd name="connsiteX13" fmla="*/ 479107 w 479107"/>
                  <a:gd name="connsiteY13" fmla="*/ 268605 h 543877"/>
                  <a:gd name="connsiteX14" fmla="*/ 479107 w 479107"/>
                  <a:gd name="connsiteY14" fmla="*/ 276225 h 543877"/>
                  <a:gd name="connsiteX15" fmla="*/ 461963 w 479107"/>
                  <a:gd name="connsiteY15" fmla="*/ 382905 h 543877"/>
                  <a:gd name="connsiteX16" fmla="*/ 412432 w 479107"/>
                  <a:gd name="connsiteY16" fmla="*/ 467678 h 543877"/>
                  <a:gd name="connsiteX17" fmla="*/ 336232 w 479107"/>
                  <a:gd name="connsiteY17" fmla="*/ 523875 h 543877"/>
                  <a:gd name="connsiteX18" fmla="*/ 239077 w 479107"/>
                  <a:gd name="connsiteY18" fmla="*/ 543878 h 543877"/>
                  <a:gd name="connsiteX19" fmla="*/ 239077 w 479107"/>
                  <a:gd name="connsiteY19" fmla="*/ 461010 h 543877"/>
                  <a:gd name="connsiteX20" fmla="*/ 314325 w 479107"/>
                  <a:gd name="connsiteY20" fmla="*/ 438150 h 543877"/>
                  <a:gd name="connsiteX21" fmla="*/ 359092 w 479107"/>
                  <a:gd name="connsiteY21" fmla="*/ 373380 h 543877"/>
                  <a:gd name="connsiteX22" fmla="*/ 374332 w 479107"/>
                  <a:gd name="connsiteY22" fmla="*/ 276225 h 543877"/>
                  <a:gd name="connsiteX23" fmla="*/ 374332 w 479107"/>
                  <a:gd name="connsiteY23" fmla="*/ 266700 h 543877"/>
                  <a:gd name="connsiteX24" fmla="*/ 359092 w 479107"/>
                  <a:gd name="connsiteY24" fmla="*/ 170497 h 543877"/>
                  <a:gd name="connsiteX25" fmla="*/ 313372 w 479107"/>
                  <a:gd name="connsiteY25" fmla="*/ 105728 h 543877"/>
                  <a:gd name="connsiteX26" fmla="*/ 239077 w 479107"/>
                  <a:gd name="connsiteY26" fmla="*/ 82867 h 543877"/>
                  <a:gd name="connsiteX27" fmla="*/ 164782 w 479107"/>
                  <a:gd name="connsiteY27" fmla="*/ 105728 h 543877"/>
                  <a:gd name="connsiteX28" fmla="*/ 120967 w 479107"/>
                  <a:gd name="connsiteY28" fmla="*/ 170497 h 543877"/>
                  <a:gd name="connsiteX29" fmla="*/ 106680 w 479107"/>
                  <a:gd name="connsiteY29" fmla="*/ 267653 h 543877"/>
                  <a:gd name="connsiteX30" fmla="*/ 106680 w 479107"/>
                  <a:gd name="connsiteY30" fmla="*/ 276225 h 543877"/>
                  <a:gd name="connsiteX31" fmla="*/ 120967 w 479107"/>
                  <a:gd name="connsiteY31" fmla="*/ 373380 h 543877"/>
                  <a:gd name="connsiteX32" fmla="*/ 165735 w 479107"/>
                  <a:gd name="connsiteY32" fmla="*/ 438150 h 543877"/>
                  <a:gd name="connsiteX33" fmla="*/ 239077 w 479107"/>
                  <a:gd name="connsiteY33" fmla="*/ 461010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79107" h="543877">
                    <a:moveTo>
                      <a:pt x="239077" y="543878"/>
                    </a:moveTo>
                    <a:cubicBezTo>
                      <a:pt x="203835" y="543878"/>
                      <a:pt x="170497" y="537210"/>
                      <a:pt x="141922" y="523875"/>
                    </a:cubicBezTo>
                    <a:cubicBezTo>
                      <a:pt x="112395" y="510540"/>
                      <a:pt x="87630" y="491490"/>
                      <a:pt x="65722" y="467678"/>
                    </a:cubicBezTo>
                    <a:cubicBezTo>
                      <a:pt x="44767" y="443865"/>
                      <a:pt x="28575" y="415290"/>
                      <a:pt x="17145" y="382905"/>
                    </a:cubicBezTo>
                    <a:cubicBezTo>
                      <a:pt x="5715" y="350520"/>
                      <a:pt x="0" y="314325"/>
                      <a:pt x="0" y="276225"/>
                    </a:cubicBezTo>
                    <a:lnTo>
                      <a:pt x="0" y="268605"/>
                    </a:lnTo>
                    <a:cubicBezTo>
                      <a:pt x="0" y="229553"/>
                      <a:pt x="5715" y="194310"/>
                      <a:pt x="17145" y="161925"/>
                    </a:cubicBezTo>
                    <a:cubicBezTo>
                      <a:pt x="28575" y="129540"/>
                      <a:pt x="44767" y="100965"/>
                      <a:pt x="65722" y="76200"/>
                    </a:cubicBezTo>
                    <a:cubicBezTo>
                      <a:pt x="86677" y="52388"/>
                      <a:pt x="112395" y="33338"/>
                      <a:pt x="140970" y="20003"/>
                    </a:cubicBezTo>
                    <a:cubicBezTo>
                      <a:pt x="170497" y="6667"/>
                      <a:pt x="202882" y="0"/>
                      <a:pt x="238125" y="0"/>
                    </a:cubicBezTo>
                    <a:cubicBezTo>
                      <a:pt x="274320" y="0"/>
                      <a:pt x="306705" y="6667"/>
                      <a:pt x="336232" y="20003"/>
                    </a:cubicBezTo>
                    <a:cubicBezTo>
                      <a:pt x="365760" y="33338"/>
                      <a:pt x="391477" y="52388"/>
                      <a:pt x="412432" y="76200"/>
                    </a:cubicBezTo>
                    <a:cubicBezTo>
                      <a:pt x="433388" y="100013"/>
                      <a:pt x="450532" y="128588"/>
                      <a:pt x="461963" y="161925"/>
                    </a:cubicBezTo>
                    <a:cubicBezTo>
                      <a:pt x="473392" y="194310"/>
                      <a:pt x="479107" y="230505"/>
                      <a:pt x="479107" y="268605"/>
                    </a:cubicBezTo>
                    <a:lnTo>
                      <a:pt x="479107" y="276225"/>
                    </a:lnTo>
                    <a:cubicBezTo>
                      <a:pt x="479107" y="315278"/>
                      <a:pt x="473392" y="350520"/>
                      <a:pt x="461963" y="382905"/>
                    </a:cubicBezTo>
                    <a:cubicBezTo>
                      <a:pt x="450532" y="415290"/>
                      <a:pt x="434340" y="443865"/>
                      <a:pt x="412432" y="467678"/>
                    </a:cubicBezTo>
                    <a:cubicBezTo>
                      <a:pt x="391477" y="491490"/>
                      <a:pt x="365760" y="510540"/>
                      <a:pt x="336232" y="523875"/>
                    </a:cubicBezTo>
                    <a:cubicBezTo>
                      <a:pt x="307657" y="537210"/>
                      <a:pt x="275272" y="543878"/>
                      <a:pt x="239077" y="543878"/>
                    </a:cubicBezTo>
                    <a:close/>
                    <a:moveTo>
                      <a:pt x="239077" y="461010"/>
                    </a:moveTo>
                    <a:cubicBezTo>
                      <a:pt x="269557" y="461010"/>
                      <a:pt x="294322" y="453390"/>
                      <a:pt x="314325" y="438150"/>
                    </a:cubicBezTo>
                    <a:cubicBezTo>
                      <a:pt x="334327" y="422910"/>
                      <a:pt x="349567" y="401003"/>
                      <a:pt x="359092" y="373380"/>
                    </a:cubicBezTo>
                    <a:cubicBezTo>
                      <a:pt x="369570" y="345757"/>
                      <a:pt x="374332" y="313372"/>
                      <a:pt x="374332" y="276225"/>
                    </a:cubicBezTo>
                    <a:lnTo>
                      <a:pt x="374332" y="266700"/>
                    </a:lnTo>
                    <a:cubicBezTo>
                      <a:pt x="374332" y="230505"/>
                      <a:pt x="369570" y="198120"/>
                      <a:pt x="359092" y="170497"/>
                    </a:cubicBezTo>
                    <a:cubicBezTo>
                      <a:pt x="348615" y="142875"/>
                      <a:pt x="333375" y="120967"/>
                      <a:pt x="313372" y="105728"/>
                    </a:cubicBezTo>
                    <a:cubicBezTo>
                      <a:pt x="293370" y="90488"/>
                      <a:pt x="268605" y="82867"/>
                      <a:pt x="239077" y="82867"/>
                    </a:cubicBezTo>
                    <a:cubicBezTo>
                      <a:pt x="209550" y="82867"/>
                      <a:pt x="184785" y="90488"/>
                      <a:pt x="164782" y="105728"/>
                    </a:cubicBezTo>
                    <a:cubicBezTo>
                      <a:pt x="144780" y="120967"/>
                      <a:pt x="130492" y="142875"/>
                      <a:pt x="120967" y="170497"/>
                    </a:cubicBezTo>
                    <a:cubicBezTo>
                      <a:pt x="111442" y="198120"/>
                      <a:pt x="106680" y="230505"/>
                      <a:pt x="106680" y="267653"/>
                    </a:cubicBezTo>
                    <a:lnTo>
                      <a:pt x="106680" y="276225"/>
                    </a:lnTo>
                    <a:cubicBezTo>
                      <a:pt x="106680" y="313372"/>
                      <a:pt x="111442" y="345757"/>
                      <a:pt x="120967" y="373380"/>
                    </a:cubicBezTo>
                    <a:cubicBezTo>
                      <a:pt x="130492" y="401003"/>
                      <a:pt x="145732" y="422910"/>
                      <a:pt x="165735" y="438150"/>
                    </a:cubicBezTo>
                    <a:cubicBezTo>
                      <a:pt x="184785" y="453390"/>
                      <a:pt x="209550" y="461010"/>
                      <a:pt x="239077" y="461010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0" name="Freeform: Shape 5349">
                <a:extLst>
                  <a:ext uri="{FF2B5EF4-FFF2-40B4-BE49-F238E27FC236}">
                    <a16:creationId xmlns:a16="http://schemas.microsoft.com/office/drawing/2014/main" id="{0AEC3302-C48C-A526-DAFC-459ADC6A4F7C}"/>
                  </a:ext>
                </a:extLst>
              </p:cNvPr>
              <p:cNvSpPr/>
              <p:nvPr/>
            </p:nvSpPr>
            <p:spPr>
              <a:xfrm>
                <a:off x="9955530" y="2403157"/>
                <a:ext cx="548640" cy="529589"/>
              </a:xfrm>
              <a:custGeom>
                <a:avLst/>
                <a:gdLst>
                  <a:gd name="connsiteX0" fmla="*/ 0 w 548640"/>
                  <a:gd name="connsiteY0" fmla="*/ 528637 h 529589"/>
                  <a:gd name="connsiteX1" fmla="*/ 0 w 548640"/>
                  <a:gd name="connsiteY1" fmla="*/ 464820 h 529589"/>
                  <a:gd name="connsiteX2" fmla="*/ 56197 w 548640"/>
                  <a:gd name="connsiteY2" fmla="*/ 454342 h 529589"/>
                  <a:gd name="connsiteX3" fmla="*/ 56197 w 548640"/>
                  <a:gd name="connsiteY3" fmla="*/ 74295 h 529589"/>
                  <a:gd name="connsiteX4" fmla="*/ 0 w 548640"/>
                  <a:gd name="connsiteY4" fmla="*/ 63817 h 529589"/>
                  <a:gd name="connsiteX5" fmla="*/ 0 w 548640"/>
                  <a:gd name="connsiteY5" fmla="*/ 0 h 529589"/>
                  <a:gd name="connsiteX6" fmla="*/ 56197 w 548640"/>
                  <a:gd name="connsiteY6" fmla="*/ 0 h 529589"/>
                  <a:gd name="connsiteX7" fmla="*/ 163830 w 548640"/>
                  <a:gd name="connsiteY7" fmla="*/ 0 h 529589"/>
                  <a:gd name="connsiteX8" fmla="*/ 394335 w 548640"/>
                  <a:gd name="connsiteY8" fmla="*/ 367665 h 529589"/>
                  <a:gd name="connsiteX9" fmla="*/ 396240 w 548640"/>
                  <a:gd name="connsiteY9" fmla="*/ 367665 h 529589"/>
                  <a:gd name="connsiteX10" fmla="*/ 396240 w 548640"/>
                  <a:gd name="connsiteY10" fmla="*/ 75247 h 529589"/>
                  <a:gd name="connsiteX11" fmla="*/ 328612 w 548640"/>
                  <a:gd name="connsiteY11" fmla="*/ 64770 h 529589"/>
                  <a:gd name="connsiteX12" fmla="*/ 328612 w 548640"/>
                  <a:gd name="connsiteY12" fmla="*/ 952 h 529589"/>
                  <a:gd name="connsiteX13" fmla="*/ 491490 w 548640"/>
                  <a:gd name="connsiteY13" fmla="*/ 952 h 529589"/>
                  <a:gd name="connsiteX14" fmla="*/ 548640 w 548640"/>
                  <a:gd name="connsiteY14" fmla="*/ 952 h 529589"/>
                  <a:gd name="connsiteX15" fmla="*/ 548640 w 548640"/>
                  <a:gd name="connsiteY15" fmla="*/ 64770 h 529589"/>
                  <a:gd name="connsiteX16" fmla="*/ 491490 w 548640"/>
                  <a:gd name="connsiteY16" fmla="*/ 75247 h 529589"/>
                  <a:gd name="connsiteX17" fmla="*/ 491490 w 548640"/>
                  <a:gd name="connsiteY17" fmla="*/ 529590 h 529589"/>
                  <a:gd name="connsiteX18" fmla="*/ 388620 w 548640"/>
                  <a:gd name="connsiteY18" fmla="*/ 529590 h 529589"/>
                  <a:gd name="connsiteX19" fmla="*/ 152400 w 548640"/>
                  <a:gd name="connsiteY19" fmla="*/ 165735 h 529589"/>
                  <a:gd name="connsiteX20" fmla="*/ 150495 w 548640"/>
                  <a:gd name="connsiteY20" fmla="*/ 165735 h 529589"/>
                  <a:gd name="connsiteX21" fmla="*/ 150495 w 548640"/>
                  <a:gd name="connsiteY21" fmla="*/ 454342 h 529589"/>
                  <a:gd name="connsiteX22" fmla="*/ 218122 w 548640"/>
                  <a:gd name="connsiteY22" fmla="*/ 464820 h 529589"/>
                  <a:gd name="connsiteX23" fmla="*/ 218122 w 548640"/>
                  <a:gd name="connsiteY23" fmla="*/ 528637 h 529589"/>
                  <a:gd name="connsiteX24" fmla="*/ 0 w 548640"/>
                  <a:gd name="connsiteY24" fmla="*/ 528637 h 5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8640" h="529589">
                    <a:moveTo>
                      <a:pt x="0" y="528637"/>
                    </a:moveTo>
                    <a:lnTo>
                      <a:pt x="0" y="464820"/>
                    </a:lnTo>
                    <a:lnTo>
                      <a:pt x="56197" y="454342"/>
                    </a:lnTo>
                    <a:lnTo>
                      <a:pt x="56197" y="74295"/>
                    </a:lnTo>
                    <a:lnTo>
                      <a:pt x="0" y="63817"/>
                    </a:lnTo>
                    <a:lnTo>
                      <a:pt x="0" y="0"/>
                    </a:lnTo>
                    <a:lnTo>
                      <a:pt x="56197" y="0"/>
                    </a:lnTo>
                    <a:lnTo>
                      <a:pt x="163830" y="0"/>
                    </a:lnTo>
                    <a:lnTo>
                      <a:pt x="394335" y="367665"/>
                    </a:lnTo>
                    <a:lnTo>
                      <a:pt x="396240" y="367665"/>
                    </a:lnTo>
                    <a:lnTo>
                      <a:pt x="396240" y="75247"/>
                    </a:lnTo>
                    <a:lnTo>
                      <a:pt x="328612" y="64770"/>
                    </a:lnTo>
                    <a:lnTo>
                      <a:pt x="328612" y="952"/>
                    </a:lnTo>
                    <a:lnTo>
                      <a:pt x="491490" y="952"/>
                    </a:lnTo>
                    <a:lnTo>
                      <a:pt x="548640" y="952"/>
                    </a:lnTo>
                    <a:lnTo>
                      <a:pt x="548640" y="64770"/>
                    </a:lnTo>
                    <a:lnTo>
                      <a:pt x="491490" y="75247"/>
                    </a:lnTo>
                    <a:lnTo>
                      <a:pt x="491490" y="529590"/>
                    </a:lnTo>
                    <a:lnTo>
                      <a:pt x="388620" y="529590"/>
                    </a:lnTo>
                    <a:lnTo>
                      <a:pt x="152400" y="165735"/>
                    </a:lnTo>
                    <a:lnTo>
                      <a:pt x="150495" y="165735"/>
                    </a:lnTo>
                    <a:lnTo>
                      <a:pt x="150495" y="454342"/>
                    </a:lnTo>
                    <a:lnTo>
                      <a:pt x="218122" y="464820"/>
                    </a:lnTo>
                    <a:lnTo>
                      <a:pt x="218122" y="528637"/>
                    </a:lnTo>
                    <a:lnTo>
                      <a:pt x="0" y="52863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298" name="Graphic 98">
              <a:extLst>
                <a:ext uri="{FF2B5EF4-FFF2-40B4-BE49-F238E27FC236}">
                  <a16:creationId xmlns:a16="http://schemas.microsoft.com/office/drawing/2014/main" id="{7F141275-BA92-1DE4-F514-1A41CC2EC9D1}"/>
                </a:ext>
              </a:extLst>
            </p:cNvPr>
            <p:cNvGrpSpPr/>
            <p:nvPr/>
          </p:nvGrpSpPr>
          <p:grpSpPr>
            <a:xfrm>
              <a:off x="4800600" y="3777614"/>
              <a:ext cx="2023110" cy="1431607"/>
              <a:chOff x="4800600" y="3777614"/>
              <a:chExt cx="2023110" cy="1431607"/>
            </a:xfrm>
            <a:solidFill>
              <a:srgbClr val="E27F26"/>
            </a:solidFill>
          </p:grpSpPr>
          <p:sp>
            <p:nvSpPr>
              <p:cNvPr id="5326" name="Freeform: Shape 5325">
                <a:extLst>
                  <a:ext uri="{FF2B5EF4-FFF2-40B4-BE49-F238E27FC236}">
                    <a16:creationId xmlns:a16="http://schemas.microsoft.com/office/drawing/2014/main" id="{65C12D29-DDEC-3AFE-6A91-D1773BAF5B60}"/>
                  </a:ext>
                </a:extLst>
              </p:cNvPr>
              <p:cNvSpPr/>
              <p:nvPr/>
            </p:nvSpPr>
            <p:spPr>
              <a:xfrm>
                <a:off x="4800600" y="3777614"/>
                <a:ext cx="982980" cy="1412557"/>
              </a:xfrm>
              <a:custGeom>
                <a:avLst/>
                <a:gdLst>
                  <a:gd name="connsiteX0" fmla="*/ 982980 w 982980"/>
                  <a:gd name="connsiteY0" fmla="*/ 1412558 h 1412557"/>
                  <a:gd name="connsiteX1" fmla="*/ 28575 w 982980"/>
                  <a:gd name="connsiteY1" fmla="*/ 1412558 h 1412557"/>
                  <a:gd name="connsiteX2" fmla="*/ 28575 w 982980"/>
                  <a:gd name="connsiteY2" fmla="*/ 1223010 h 1412557"/>
                  <a:gd name="connsiteX3" fmla="*/ 479107 w 982980"/>
                  <a:gd name="connsiteY3" fmla="*/ 742950 h 1412557"/>
                  <a:gd name="connsiteX4" fmla="*/ 616268 w 982980"/>
                  <a:gd name="connsiteY4" fmla="*/ 565785 h 1412557"/>
                  <a:gd name="connsiteX5" fmla="*/ 661035 w 982980"/>
                  <a:gd name="connsiteY5" fmla="*/ 421957 h 1412557"/>
                  <a:gd name="connsiteX6" fmla="*/ 614363 w 982980"/>
                  <a:gd name="connsiteY6" fmla="*/ 276225 h 1412557"/>
                  <a:gd name="connsiteX7" fmla="*/ 480060 w 982980"/>
                  <a:gd name="connsiteY7" fmla="*/ 222885 h 1412557"/>
                  <a:gd name="connsiteX8" fmla="*/ 332422 w 982980"/>
                  <a:gd name="connsiteY8" fmla="*/ 287655 h 1412557"/>
                  <a:gd name="connsiteX9" fmla="*/ 278130 w 982980"/>
                  <a:gd name="connsiteY9" fmla="*/ 457200 h 1412557"/>
                  <a:gd name="connsiteX10" fmla="*/ 0 w 982980"/>
                  <a:gd name="connsiteY10" fmla="*/ 457200 h 1412557"/>
                  <a:gd name="connsiteX11" fmla="*/ 60960 w 982980"/>
                  <a:gd name="connsiteY11" fmla="*/ 224790 h 1412557"/>
                  <a:gd name="connsiteX12" fmla="*/ 232410 w 982980"/>
                  <a:gd name="connsiteY12" fmla="*/ 60007 h 1412557"/>
                  <a:gd name="connsiteX13" fmla="*/ 483870 w 982980"/>
                  <a:gd name="connsiteY13" fmla="*/ 0 h 1412557"/>
                  <a:gd name="connsiteX14" fmla="*/ 818198 w 982980"/>
                  <a:gd name="connsiteY14" fmla="*/ 102870 h 1412557"/>
                  <a:gd name="connsiteX15" fmla="*/ 937260 w 982980"/>
                  <a:gd name="connsiteY15" fmla="*/ 394335 h 1412557"/>
                  <a:gd name="connsiteX16" fmla="*/ 883920 w 982980"/>
                  <a:gd name="connsiteY16" fmla="*/ 604838 h 1412557"/>
                  <a:gd name="connsiteX17" fmla="*/ 700088 w 982980"/>
                  <a:gd name="connsiteY17" fmla="*/ 854392 h 1412557"/>
                  <a:gd name="connsiteX18" fmla="*/ 382905 w 982980"/>
                  <a:gd name="connsiteY18" fmla="*/ 1188720 h 1412557"/>
                  <a:gd name="connsiteX19" fmla="*/ 982027 w 982980"/>
                  <a:gd name="connsiteY19" fmla="*/ 1188720 h 1412557"/>
                  <a:gd name="connsiteX20" fmla="*/ 982027 w 982980"/>
                  <a:gd name="connsiteY20" fmla="*/ 1412558 h 1412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82980" h="1412557">
                    <a:moveTo>
                      <a:pt x="982980" y="1412558"/>
                    </a:moveTo>
                    <a:lnTo>
                      <a:pt x="28575" y="1412558"/>
                    </a:lnTo>
                    <a:lnTo>
                      <a:pt x="28575" y="1223010"/>
                    </a:lnTo>
                    <a:lnTo>
                      <a:pt x="479107" y="742950"/>
                    </a:lnTo>
                    <a:cubicBezTo>
                      <a:pt x="541020" y="675322"/>
                      <a:pt x="586740" y="616267"/>
                      <a:pt x="616268" y="565785"/>
                    </a:cubicBezTo>
                    <a:cubicBezTo>
                      <a:pt x="645795" y="515303"/>
                      <a:pt x="661035" y="467678"/>
                      <a:pt x="661035" y="421957"/>
                    </a:cubicBezTo>
                    <a:cubicBezTo>
                      <a:pt x="661035" y="360045"/>
                      <a:pt x="645795" y="311467"/>
                      <a:pt x="614363" y="276225"/>
                    </a:cubicBezTo>
                    <a:cubicBezTo>
                      <a:pt x="582930" y="240982"/>
                      <a:pt x="538163" y="222885"/>
                      <a:pt x="480060" y="222885"/>
                    </a:cubicBezTo>
                    <a:cubicBezTo>
                      <a:pt x="417195" y="222885"/>
                      <a:pt x="368618" y="244792"/>
                      <a:pt x="332422" y="287655"/>
                    </a:cubicBezTo>
                    <a:cubicBezTo>
                      <a:pt x="296228" y="330517"/>
                      <a:pt x="278130" y="387667"/>
                      <a:pt x="278130" y="457200"/>
                    </a:cubicBezTo>
                    <a:lnTo>
                      <a:pt x="0" y="457200"/>
                    </a:lnTo>
                    <a:cubicBezTo>
                      <a:pt x="0" y="372428"/>
                      <a:pt x="20003" y="295275"/>
                      <a:pt x="60960" y="224790"/>
                    </a:cubicBezTo>
                    <a:cubicBezTo>
                      <a:pt x="101918" y="154305"/>
                      <a:pt x="159068" y="100013"/>
                      <a:pt x="232410" y="60007"/>
                    </a:cubicBezTo>
                    <a:cubicBezTo>
                      <a:pt x="306705" y="20003"/>
                      <a:pt x="390525" y="0"/>
                      <a:pt x="483870" y="0"/>
                    </a:cubicBezTo>
                    <a:cubicBezTo>
                      <a:pt x="627698" y="0"/>
                      <a:pt x="739140" y="34290"/>
                      <a:pt x="818198" y="102870"/>
                    </a:cubicBezTo>
                    <a:cubicBezTo>
                      <a:pt x="897255" y="171450"/>
                      <a:pt x="937260" y="268605"/>
                      <a:pt x="937260" y="394335"/>
                    </a:cubicBezTo>
                    <a:cubicBezTo>
                      <a:pt x="937260" y="462915"/>
                      <a:pt x="919163" y="533400"/>
                      <a:pt x="883920" y="604838"/>
                    </a:cubicBezTo>
                    <a:cubicBezTo>
                      <a:pt x="847725" y="676275"/>
                      <a:pt x="786765" y="759142"/>
                      <a:pt x="700088" y="854392"/>
                    </a:cubicBezTo>
                    <a:lnTo>
                      <a:pt x="382905" y="1188720"/>
                    </a:lnTo>
                    <a:lnTo>
                      <a:pt x="982027" y="1188720"/>
                    </a:lnTo>
                    <a:lnTo>
                      <a:pt x="982027" y="1412558"/>
                    </a:lnTo>
                    <a:close/>
                  </a:path>
                </a:pathLst>
              </a:custGeom>
              <a:solidFill>
                <a:srgbClr val="E27F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7" name="Freeform: Shape 5326">
                <a:extLst>
                  <a:ext uri="{FF2B5EF4-FFF2-40B4-BE49-F238E27FC236}">
                    <a16:creationId xmlns:a16="http://schemas.microsoft.com/office/drawing/2014/main" id="{D2FB5F1E-3767-209C-264E-C717939CF0EF}"/>
                  </a:ext>
                </a:extLst>
              </p:cNvPr>
              <p:cNvSpPr/>
              <p:nvPr/>
            </p:nvSpPr>
            <p:spPr>
              <a:xfrm>
                <a:off x="5880735" y="3777614"/>
                <a:ext cx="942975" cy="1431607"/>
              </a:xfrm>
              <a:custGeom>
                <a:avLst/>
                <a:gdLst>
                  <a:gd name="connsiteX0" fmla="*/ 942975 w 942975"/>
                  <a:gd name="connsiteY0" fmla="*/ 836295 h 1431607"/>
                  <a:gd name="connsiteX1" fmla="*/ 822960 w 942975"/>
                  <a:gd name="connsiteY1" fmla="*/ 1278255 h 1431607"/>
                  <a:gd name="connsiteX2" fmla="*/ 472440 w 942975"/>
                  <a:gd name="connsiteY2" fmla="*/ 1431608 h 1431607"/>
                  <a:gd name="connsiteX3" fmla="*/ 123825 w 942975"/>
                  <a:gd name="connsiteY3" fmla="*/ 1281113 h 1431607"/>
                  <a:gd name="connsiteX4" fmla="*/ 0 w 942975"/>
                  <a:gd name="connsiteY4" fmla="*/ 850582 h 1431607"/>
                  <a:gd name="connsiteX5" fmla="*/ 0 w 942975"/>
                  <a:gd name="connsiteY5" fmla="*/ 594360 h 1431607"/>
                  <a:gd name="connsiteX6" fmla="*/ 120967 w 942975"/>
                  <a:gd name="connsiteY6" fmla="*/ 151447 h 1431607"/>
                  <a:gd name="connsiteX7" fmla="*/ 469582 w 942975"/>
                  <a:gd name="connsiteY7" fmla="*/ 0 h 1431607"/>
                  <a:gd name="connsiteX8" fmla="*/ 818197 w 942975"/>
                  <a:gd name="connsiteY8" fmla="*/ 149542 h 1431607"/>
                  <a:gd name="connsiteX9" fmla="*/ 942022 w 942975"/>
                  <a:gd name="connsiteY9" fmla="*/ 580072 h 1431607"/>
                  <a:gd name="connsiteX10" fmla="*/ 942022 w 942975"/>
                  <a:gd name="connsiteY10" fmla="*/ 836295 h 1431607"/>
                  <a:gd name="connsiteX11" fmla="*/ 666750 w 942975"/>
                  <a:gd name="connsiteY11" fmla="*/ 554355 h 1431607"/>
                  <a:gd name="connsiteX12" fmla="*/ 619125 w 942975"/>
                  <a:gd name="connsiteY12" fmla="*/ 301942 h 1431607"/>
                  <a:gd name="connsiteX13" fmla="*/ 471488 w 942975"/>
                  <a:gd name="connsiteY13" fmla="*/ 222885 h 1431607"/>
                  <a:gd name="connsiteX14" fmla="*/ 327660 w 942975"/>
                  <a:gd name="connsiteY14" fmla="*/ 298132 h 1431607"/>
                  <a:gd name="connsiteX15" fmla="*/ 278130 w 942975"/>
                  <a:gd name="connsiteY15" fmla="*/ 533400 h 1431607"/>
                  <a:gd name="connsiteX16" fmla="*/ 278130 w 942975"/>
                  <a:gd name="connsiteY16" fmla="*/ 872490 h 1431607"/>
                  <a:gd name="connsiteX17" fmla="*/ 324802 w 942975"/>
                  <a:gd name="connsiteY17" fmla="*/ 1125855 h 1431607"/>
                  <a:gd name="connsiteX18" fmla="*/ 473392 w 942975"/>
                  <a:gd name="connsiteY18" fmla="*/ 1208723 h 1431607"/>
                  <a:gd name="connsiteX19" fmla="*/ 620077 w 942975"/>
                  <a:gd name="connsiteY19" fmla="*/ 1129665 h 1431607"/>
                  <a:gd name="connsiteX20" fmla="*/ 666750 w 942975"/>
                  <a:gd name="connsiteY20" fmla="*/ 886778 h 1431607"/>
                  <a:gd name="connsiteX21" fmla="*/ 666750 w 942975"/>
                  <a:gd name="connsiteY21" fmla="*/ 554355 h 1431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2975" h="1431607">
                    <a:moveTo>
                      <a:pt x="942975" y="836295"/>
                    </a:moveTo>
                    <a:cubicBezTo>
                      <a:pt x="942975" y="1028700"/>
                      <a:pt x="902970" y="1176338"/>
                      <a:pt x="822960" y="1278255"/>
                    </a:cubicBezTo>
                    <a:cubicBezTo>
                      <a:pt x="742950" y="1380173"/>
                      <a:pt x="626745" y="1431608"/>
                      <a:pt x="472440" y="1431608"/>
                    </a:cubicBezTo>
                    <a:cubicBezTo>
                      <a:pt x="320992" y="1431608"/>
                      <a:pt x="204788" y="1381125"/>
                      <a:pt x="123825" y="1281113"/>
                    </a:cubicBezTo>
                    <a:cubicBezTo>
                      <a:pt x="43815" y="1181100"/>
                      <a:pt x="1905" y="1037272"/>
                      <a:pt x="0" y="850582"/>
                    </a:cubicBezTo>
                    <a:lnTo>
                      <a:pt x="0" y="594360"/>
                    </a:lnTo>
                    <a:cubicBezTo>
                      <a:pt x="0" y="400050"/>
                      <a:pt x="40005" y="252413"/>
                      <a:pt x="120967" y="151447"/>
                    </a:cubicBezTo>
                    <a:cubicBezTo>
                      <a:pt x="201930" y="50482"/>
                      <a:pt x="318135" y="0"/>
                      <a:pt x="469582" y="0"/>
                    </a:cubicBezTo>
                    <a:cubicBezTo>
                      <a:pt x="621030" y="0"/>
                      <a:pt x="737235" y="49530"/>
                      <a:pt x="818197" y="149542"/>
                    </a:cubicBezTo>
                    <a:cubicBezTo>
                      <a:pt x="898207" y="249555"/>
                      <a:pt x="940117" y="392430"/>
                      <a:pt x="942022" y="580072"/>
                    </a:cubicBezTo>
                    <a:lnTo>
                      <a:pt x="942022" y="836295"/>
                    </a:lnTo>
                    <a:close/>
                    <a:moveTo>
                      <a:pt x="666750" y="554355"/>
                    </a:moveTo>
                    <a:cubicBezTo>
                      <a:pt x="666750" y="439103"/>
                      <a:pt x="650557" y="354330"/>
                      <a:pt x="619125" y="301942"/>
                    </a:cubicBezTo>
                    <a:cubicBezTo>
                      <a:pt x="587692" y="249555"/>
                      <a:pt x="538163" y="222885"/>
                      <a:pt x="471488" y="222885"/>
                    </a:cubicBezTo>
                    <a:cubicBezTo>
                      <a:pt x="406717" y="222885"/>
                      <a:pt x="358140" y="247650"/>
                      <a:pt x="327660" y="298132"/>
                    </a:cubicBezTo>
                    <a:cubicBezTo>
                      <a:pt x="297180" y="348615"/>
                      <a:pt x="280035" y="426720"/>
                      <a:pt x="278130" y="533400"/>
                    </a:cubicBezTo>
                    <a:lnTo>
                      <a:pt x="278130" y="872490"/>
                    </a:lnTo>
                    <a:cubicBezTo>
                      <a:pt x="278130" y="985838"/>
                      <a:pt x="293370" y="1070610"/>
                      <a:pt x="324802" y="1125855"/>
                    </a:cubicBezTo>
                    <a:cubicBezTo>
                      <a:pt x="355282" y="1181100"/>
                      <a:pt x="405765" y="1208723"/>
                      <a:pt x="473392" y="1208723"/>
                    </a:cubicBezTo>
                    <a:cubicBezTo>
                      <a:pt x="541020" y="1208723"/>
                      <a:pt x="589597" y="1182053"/>
                      <a:pt x="620077" y="1129665"/>
                    </a:cubicBezTo>
                    <a:cubicBezTo>
                      <a:pt x="649605" y="1076325"/>
                      <a:pt x="665797" y="995363"/>
                      <a:pt x="666750" y="886778"/>
                    </a:cubicBezTo>
                    <a:lnTo>
                      <a:pt x="666750" y="554355"/>
                    </a:lnTo>
                    <a:close/>
                  </a:path>
                </a:pathLst>
              </a:custGeom>
              <a:solidFill>
                <a:srgbClr val="E27F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299" name="Graphic 98">
              <a:extLst>
                <a:ext uri="{FF2B5EF4-FFF2-40B4-BE49-F238E27FC236}">
                  <a16:creationId xmlns:a16="http://schemas.microsoft.com/office/drawing/2014/main" id="{DA2AA25A-51A8-EECF-4CEF-36342DAF03E9}"/>
                </a:ext>
              </a:extLst>
            </p:cNvPr>
            <p:cNvGrpSpPr/>
            <p:nvPr/>
          </p:nvGrpSpPr>
          <p:grpSpPr>
            <a:xfrm>
              <a:off x="7195185" y="3831906"/>
              <a:ext cx="3313747" cy="1322069"/>
              <a:chOff x="7195185" y="3831906"/>
              <a:chExt cx="3313747" cy="1322069"/>
            </a:xfrm>
            <a:solidFill>
              <a:srgbClr val="585860"/>
            </a:solidFill>
          </p:grpSpPr>
          <p:sp>
            <p:nvSpPr>
              <p:cNvPr id="5301" name="Freeform: Shape 5300">
                <a:extLst>
                  <a:ext uri="{FF2B5EF4-FFF2-40B4-BE49-F238E27FC236}">
                    <a16:creationId xmlns:a16="http://schemas.microsoft.com/office/drawing/2014/main" id="{9AD41CBE-CD43-B41A-5E5F-34E42AE6BD67}"/>
                  </a:ext>
                </a:extLst>
              </p:cNvPr>
              <p:cNvSpPr/>
              <p:nvPr/>
            </p:nvSpPr>
            <p:spPr>
              <a:xfrm>
                <a:off x="7195185" y="3837621"/>
                <a:ext cx="304800" cy="333375"/>
              </a:xfrm>
              <a:custGeom>
                <a:avLst/>
                <a:gdLst>
                  <a:gd name="connsiteX0" fmla="*/ 93345 w 304800"/>
                  <a:gd name="connsiteY0" fmla="*/ 332422 h 333375"/>
                  <a:gd name="connsiteX1" fmla="*/ 93345 w 304800"/>
                  <a:gd name="connsiteY1" fmla="*/ 303847 h 333375"/>
                  <a:gd name="connsiteX2" fmla="*/ 130492 w 304800"/>
                  <a:gd name="connsiteY2" fmla="*/ 297180 h 333375"/>
                  <a:gd name="connsiteX3" fmla="*/ 130492 w 304800"/>
                  <a:gd name="connsiteY3" fmla="*/ 211455 h 333375"/>
                  <a:gd name="connsiteX4" fmla="*/ 27622 w 304800"/>
                  <a:gd name="connsiteY4" fmla="*/ 33338 h 333375"/>
                  <a:gd name="connsiteX5" fmla="*/ 0 w 304800"/>
                  <a:gd name="connsiteY5" fmla="*/ 28575 h 333375"/>
                  <a:gd name="connsiteX6" fmla="*/ 0 w 304800"/>
                  <a:gd name="connsiteY6" fmla="*/ 0 h 333375"/>
                  <a:gd name="connsiteX7" fmla="*/ 115252 w 304800"/>
                  <a:gd name="connsiteY7" fmla="*/ 0 h 333375"/>
                  <a:gd name="connsiteX8" fmla="*/ 115252 w 304800"/>
                  <a:gd name="connsiteY8" fmla="*/ 28575 h 333375"/>
                  <a:gd name="connsiteX9" fmla="*/ 77152 w 304800"/>
                  <a:gd name="connsiteY9" fmla="*/ 33338 h 333375"/>
                  <a:gd name="connsiteX10" fmla="*/ 147638 w 304800"/>
                  <a:gd name="connsiteY10" fmla="*/ 163830 h 333375"/>
                  <a:gd name="connsiteX11" fmla="*/ 152400 w 304800"/>
                  <a:gd name="connsiteY11" fmla="*/ 172403 h 333375"/>
                  <a:gd name="connsiteX12" fmla="*/ 152400 w 304800"/>
                  <a:gd name="connsiteY12" fmla="*/ 172403 h 333375"/>
                  <a:gd name="connsiteX13" fmla="*/ 157163 w 304800"/>
                  <a:gd name="connsiteY13" fmla="*/ 163830 h 333375"/>
                  <a:gd name="connsiteX14" fmla="*/ 231457 w 304800"/>
                  <a:gd name="connsiteY14" fmla="*/ 33338 h 333375"/>
                  <a:gd name="connsiteX15" fmla="*/ 192405 w 304800"/>
                  <a:gd name="connsiteY15" fmla="*/ 28575 h 333375"/>
                  <a:gd name="connsiteX16" fmla="*/ 192405 w 304800"/>
                  <a:gd name="connsiteY16" fmla="*/ 0 h 333375"/>
                  <a:gd name="connsiteX17" fmla="*/ 304800 w 304800"/>
                  <a:gd name="connsiteY17" fmla="*/ 0 h 333375"/>
                  <a:gd name="connsiteX18" fmla="*/ 304800 w 304800"/>
                  <a:gd name="connsiteY18" fmla="*/ 28575 h 333375"/>
                  <a:gd name="connsiteX19" fmla="*/ 276225 w 304800"/>
                  <a:gd name="connsiteY19" fmla="*/ 33338 h 333375"/>
                  <a:gd name="connsiteX20" fmla="*/ 175260 w 304800"/>
                  <a:gd name="connsiteY20" fmla="*/ 208597 h 333375"/>
                  <a:gd name="connsiteX21" fmla="*/ 175260 w 304800"/>
                  <a:gd name="connsiteY21" fmla="*/ 298133 h 333375"/>
                  <a:gd name="connsiteX22" fmla="*/ 212407 w 304800"/>
                  <a:gd name="connsiteY22" fmla="*/ 304800 h 333375"/>
                  <a:gd name="connsiteX23" fmla="*/ 212407 w 304800"/>
                  <a:gd name="connsiteY23" fmla="*/ 333375 h 333375"/>
                  <a:gd name="connsiteX24" fmla="*/ 93345 w 304800"/>
                  <a:gd name="connsiteY24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800" h="333375">
                    <a:moveTo>
                      <a:pt x="93345" y="332422"/>
                    </a:moveTo>
                    <a:lnTo>
                      <a:pt x="93345" y="303847"/>
                    </a:lnTo>
                    <a:lnTo>
                      <a:pt x="130492" y="297180"/>
                    </a:lnTo>
                    <a:lnTo>
                      <a:pt x="130492" y="211455"/>
                    </a:lnTo>
                    <a:lnTo>
                      <a:pt x="27622" y="33338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115252" y="0"/>
                    </a:lnTo>
                    <a:lnTo>
                      <a:pt x="115252" y="28575"/>
                    </a:lnTo>
                    <a:lnTo>
                      <a:pt x="77152" y="33338"/>
                    </a:lnTo>
                    <a:lnTo>
                      <a:pt x="147638" y="163830"/>
                    </a:lnTo>
                    <a:lnTo>
                      <a:pt x="152400" y="172403"/>
                    </a:lnTo>
                    <a:lnTo>
                      <a:pt x="152400" y="172403"/>
                    </a:lnTo>
                    <a:lnTo>
                      <a:pt x="157163" y="163830"/>
                    </a:lnTo>
                    <a:lnTo>
                      <a:pt x="231457" y="33338"/>
                    </a:lnTo>
                    <a:lnTo>
                      <a:pt x="192405" y="28575"/>
                    </a:lnTo>
                    <a:lnTo>
                      <a:pt x="192405" y="0"/>
                    </a:lnTo>
                    <a:lnTo>
                      <a:pt x="304800" y="0"/>
                    </a:lnTo>
                    <a:lnTo>
                      <a:pt x="304800" y="28575"/>
                    </a:lnTo>
                    <a:lnTo>
                      <a:pt x="276225" y="33338"/>
                    </a:lnTo>
                    <a:lnTo>
                      <a:pt x="175260" y="208597"/>
                    </a:lnTo>
                    <a:lnTo>
                      <a:pt x="175260" y="298133"/>
                    </a:lnTo>
                    <a:lnTo>
                      <a:pt x="212407" y="304800"/>
                    </a:lnTo>
                    <a:lnTo>
                      <a:pt x="212407" y="333375"/>
                    </a:lnTo>
                    <a:lnTo>
                      <a:pt x="93345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2" name="Freeform: Shape 5301">
                <a:extLst>
                  <a:ext uri="{FF2B5EF4-FFF2-40B4-BE49-F238E27FC236}">
                    <a16:creationId xmlns:a16="http://schemas.microsoft.com/office/drawing/2014/main" id="{E8A0E60A-DF75-8275-52B9-13CBF051B2CB}"/>
                  </a:ext>
                </a:extLst>
              </p:cNvPr>
              <p:cNvSpPr/>
              <p:nvPr/>
            </p:nvSpPr>
            <p:spPr>
              <a:xfrm>
                <a:off x="7539989" y="3837621"/>
                <a:ext cx="254317" cy="333375"/>
              </a:xfrm>
              <a:custGeom>
                <a:avLst/>
                <a:gdLst>
                  <a:gd name="connsiteX0" fmla="*/ 0 w 254317"/>
                  <a:gd name="connsiteY0" fmla="*/ 332422 h 333375"/>
                  <a:gd name="connsiteX1" fmla="*/ 0 w 254317"/>
                  <a:gd name="connsiteY1" fmla="*/ 303847 h 333375"/>
                  <a:gd name="connsiteX2" fmla="*/ 37148 w 254317"/>
                  <a:gd name="connsiteY2" fmla="*/ 297180 h 333375"/>
                  <a:gd name="connsiteX3" fmla="*/ 37148 w 254317"/>
                  <a:gd name="connsiteY3" fmla="*/ 35243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3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8 h 333375"/>
                  <a:gd name="connsiteX14" fmla="*/ 82868 w 254317"/>
                  <a:gd name="connsiteY14" fmla="*/ 178118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3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8"/>
                    </a:lnTo>
                    <a:lnTo>
                      <a:pt x="82868" y="178118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3" name="Freeform: Shape 5302">
                <a:extLst>
                  <a:ext uri="{FF2B5EF4-FFF2-40B4-BE49-F238E27FC236}">
                    <a16:creationId xmlns:a16="http://schemas.microsoft.com/office/drawing/2014/main" id="{BDB3DB2A-2243-424F-8653-0EC6BA58C605}"/>
                  </a:ext>
                </a:extLst>
              </p:cNvPr>
              <p:cNvSpPr/>
              <p:nvPr/>
            </p:nvSpPr>
            <p:spPr>
              <a:xfrm>
                <a:off x="7842885" y="3836669"/>
                <a:ext cx="319087" cy="333375"/>
              </a:xfrm>
              <a:custGeom>
                <a:avLst/>
                <a:gdLst>
                  <a:gd name="connsiteX0" fmla="*/ 0 w 319087"/>
                  <a:gd name="connsiteY0" fmla="*/ 333375 h 333375"/>
                  <a:gd name="connsiteX1" fmla="*/ 0 w 319087"/>
                  <a:gd name="connsiteY1" fmla="*/ 304800 h 333375"/>
                  <a:gd name="connsiteX2" fmla="*/ 24765 w 319087"/>
                  <a:gd name="connsiteY2" fmla="*/ 300990 h 333375"/>
                  <a:gd name="connsiteX3" fmla="*/ 140970 w 319087"/>
                  <a:gd name="connsiteY3" fmla="*/ 0 h 333375"/>
                  <a:gd name="connsiteX4" fmla="*/ 180022 w 319087"/>
                  <a:gd name="connsiteY4" fmla="*/ 0 h 333375"/>
                  <a:gd name="connsiteX5" fmla="*/ 294322 w 319087"/>
                  <a:gd name="connsiteY5" fmla="*/ 300990 h 333375"/>
                  <a:gd name="connsiteX6" fmla="*/ 319088 w 319087"/>
                  <a:gd name="connsiteY6" fmla="*/ 304800 h 333375"/>
                  <a:gd name="connsiteX7" fmla="*/ 319088 w 319087"/>
                  <a:gd name="connsiteY7" fmla="*/ 333375 h 333375"/>
                  <a:gd name="connsiteX8" fmla="*/ 223838 w 319087"/>
                  <a:gd name="connsiteY8" fmla="*/ 333375 h 333375"/>
                  <a:gd name="connsiteX9" fmla="*/ 223838 w 319087"/>
                  <a:gd name="connsiteY9" fmla="*/ 304800 h 333375"/>
                  <a:gd name="connsiteX10" fmla="*/ 248602 w 319087"/>
                  <a:gd name="connsiteY10" fmla="*/ 300038 h 333375"/>
                  <a:gd name="connsiteX11" fmla="*/ 226695 w 319087"/>
                  <a:gd name="connsiteY11" fmla="*/ 239078 h 333375"/>
                  <a:gd name="connsiteX12" fmla="*/ 93345 w 319087"/>
                  <a:gd name="connsiteY12" fmla="*/ 239078 h 333375"/>
                  <a:gd name="connsiteX13" fmla="*/ 70485 w 319087"/>
                  <a:gd name="connsiteY13" fmla="*/ 300038 h 333375"/>
                  <a:gd name="connsiteX14" fmla="*/ 95250 w 319087"/>
                  <a:gd name="connsiteY14" fmla="*/ 304800 h 333375"/>
                  <a:gd name="connsiteX15" fmla="*/ 95250 w 319087"/>
                  <a:gd name="connsiteY15" fmla="*/ 333375 h 333375"/>
                  <a:gd name="connsiteX16" fmla="*/ 0 w 319087"/>
                  <a:gd name="connsiteY16" fmla="*/ 333375 h 333375"/>
                  <a:gd name="connsiteX17" fmla="*/ 106680 w 319087"/>
                  <a:gd name="connsiteY17" fmla="*/ 200978 h 333375"/>
                  <a:gd name="connsiteX18" fmla="*/ 212407 w 319087"/>
                  <a:gd name="connsiteY18" fmla="*/ 200978 h 333375"/>
                  <a:gd name="connsiteX19" fmla="*/ 163830 w 319087"/>
                  <a:gd name="connsiteY19" fmla="*/ 65723 h 333375"/>
                  <a:gd name="connsiteX20" fmla="*/ 160972 w 319087"/>
                  <a:gd name="connsiteY20" fmla="*/ 58103 h 333375"/>
                  <a:gd name="connsiteX21" fmla="*/ 160020 w 319087"/>
                  <a:gd name="connsiteY21" fmla="*/ 58103 h 333375"/>
                  <a:gd name="connsiteX22" fmla="*/ 157163 w 319087"/>
                  <a:gd name="connsiteY22" fmla="*/ 65723 h 333375"/>
                  <a:gd name="connsiteX23" fmla="*/ 106680 w 319087"/>
                  <a:gd name="connsiteY23" fmla="*/ 200978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9087" h="333375">
                    <a:moveTo>
                      <a:pt x="0" y="333375"/>
                    </a:moveTo>
                    <a:lnTo>
                      <a:pt x="0" y="304800"/>
                    </a:lnTo>
                    <a:lnTo>
                      <a:pt x="24765" y="300990"/>
                    </a:lnTo>
                    <a:lnTo>
                      <a:pt x="140970" y="0"/>
                    </a:lnTo>
                    <a:lnTo>
                      <a:pt x="180022" y="0"/>
                    </a:lnTo>
                    <a:lnTo>
                      <a:pt x="294322" y="300990"/>
                    </a:lnTo>
                    <a:lnTo>
                      <a:pt x="319088" y="304800"/>
                    </a:lnTo>
                    <a:lnTo>
                      <a:pt x="319088" y="333375"/>
                    </a:lnTo>
                    <a:lnTo>
                      <a:pt x="223838" y="333375"/>
                    </a:lnTo>
                    <a:lnTo>
                      <a:pt x="223838" y="304800"/>
                    </a:lnTo>
                    <a:lnTo>
                      <a:pt x="248602" y="300038"/>
                    </a:lnTo>
                    <a:lnTo>
                      <a:pt x="226695" y="239078"/>
                    </a:lnTo>
                    <a:lnTo>
                      <a:pt x="93345" y="239078"/>
                    </a:lnTo>
                    <a:lnTo>
                      <a:pt x="70485" y="300038"/>
                    </a:lnTo>
                    <a:lnTo>
                      <a:pt x="95250" y="304800"/>
                    </a:lnTo>
                    <a:lnTo>
                      <a:pt x="95250" y="333375"/>
                    </a:lnTo>
                    <a:lnTo>
                      <a:pt x="0" y="333375"/>
                    </a:lnTo>
                    <a:close/>
                    <a:moveTo>
                      <a:pt x="106680" y="200978"/>
                    </a:moveTo>
                    <a:lnTo>
                      <a:pt x="212407" y="200978"/>
                    </a:lnTo>
                    <a:lnTo>
                      <a:pt x="163830" y="65723"/>
                    </a:lnTo>
                    <a:lnTo>
                      <a:pt x="160972" y="58103"/>
                    </a:lnTo>
                    <a:lnTo>
                      <a:pt x="160020" y="58103"/>
                    </a:lnTo>
                    <a:lnTo>
                      <a:pt x="157163" y="65723"/>
                    </a:lnTo>
                    <a:lnTo>
                      <a:pt x="106680" y="200978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4" name="Freeform: Shape 5303">
                <a:extLst>
                  <a:ext uri="{FF2B5EF4-FFF2-40B4-BE49-F238E27FC236}">
                    <a16:creationId xmlns:a16="http://schemas.microsoft.com/office/drawing/2014/main" id="{293C67CF-5081-E4A9-B606-0736BB0FE5D1}"/>
                  </a:ext>
                </a:extLst>
              </p:cNvPr>
              <p:cNvSpPr/>
              <p:nvPr/>
            </p:nvSpPr>
            <p:spPr>
              <a:xfrm>
                <a:off x="8201977" y="3837621"/>
                <a:ext cx="275272" cy="332422"/>
              </a:xfrm>
              <a:custGeom>
                <a:avLst/>
                <a:gdLst>
                  <a:gd name="connsiteX0" fmla="*/ 0 w 275272"/>
                  <a:gd name="connsiteY0" fmla="*/ 332422 h 332422"/>
                  <a:gd name="connsiteX1" fmla="*/ 0 w 275272"/>
                  <a:gd name="connsiteY1" fmla="*/ 303847 h 332422"/>
                  <a:gd name="connsiteX2" fmla="*/ 37148 w 275272"/>
                  <a:gd name="connsiteY2" fmla="*/ 297180 h 332422"/>
                  <a:gd name="connsiteX3" fmla="*/ 37148 w 275272"/>
                  <a:gd name="connsiteY3" fmla="*/ 35243 h 332422"/>
                  <a:gd name="connsiteX4" fmla="*/ 0 w 275272"/>
                  <a:gd name="connsiteY4" fmla="*/ 28575 h 332422"/>
                  <a:gd name="connsiteX5" fmla="*/ 0 w 275272"/>
                  <a:gd name="connsiteY5" fmla="*/ 0 h 332422"/>
                  <a:gd name="connsiteX6" fmla="*/ 148590 w 275272"/>
                  <a:gd name="connsiteY6" fmla="*/ 0 h 332422"/>
                  <a:gd name="connsiteX7" fmla="*/ 209550 w 275272"/>
                  <a:gd name="connsiteY7" fmla="*/ 10478 h 332422"/>
                  <a:gd name="connsiteX8" fmla="*/ 247650 w 275272"/>
                  <a:gd name="connsiteY8" fmla="*/ 41910 h 332422"/>
                  <a:gd name="connsiteX9" fmla="*/ 260985 w 275272"/>
                  <a:gd name="connsiteY9" fmla="*/ 92393 h 332422"/>
                  <a:gd name="connsiteX10" fmla="*/ 248603 w 275272"/>
                  <a:gd name="connsiteY10" fmla="*/ 141922 h 332422"/>
                  <a:gd name="connsiteX11" fmla="*/ 212408 w 275272"/>
                  <a:gd name="connsiteY11" fmla="*/ 172403 h 332422"/>
                  <a:gd name="connsiteX12" fmla="*/ 157163 w 275272"/>
                  <a:gd name="connsiteY12" fmla="*/ 182880 h 332422"/>
                  <a:gd name="connsiteX13" fmla="*/ 82868 w 275272"/>
                  <a:gd name="connsiteY13" fmla="*/ 183833 h 332422"/>
                  <a:gd name="connsiteX14" fmla="*/ 82868 w 275272"/>
                  <a:gd name="connsiteY14" fmla="*/ 297180 h 332422"/>
                  <a:gd name="connsiteX15" fmla="*/ 120015 w 275272"/>
                  <a:gd name="connsiteY15" fmla="*/ 303847 h 332422"/>
                  <a:gd name="connsiteX16" fmla="*/ 120015 w 275272"/>
                  <a:gd name="connsiteY16" fmla="*/ 332422 h 332422"/>
                  <a:gd name="connsiteX17" fmla="*/ 0 w 275272"/>
                  <a:gd name="connsiteY17" fmla="*/ 332422 h 332422"/>
                  <a:gd name="connsiteX18" fmla="*/ 82868 w 275272"/>
                  <a:gd name="connsiteY18" fmla="*/ 148590 h 332422"/>
                  <a:gd name="connsiteX19" fmla="*/ 144780 w 275272"/>
                  <a:gd name="connsiteY19" fmla="*/ 148590 h 332422"/>
                  <a:gd name="connsiteX20" fmla="*/ 200025 w 275272"/>
                  <a:gd name="connsiteY20" fmla="*/ 134303 h 332422"/>
                  <a:gd name="connsiteX21" fmla="*/ 217170 w 275272"/>
                  <a:gd name="connsiteY21" fmla="*/ 92393 h 332422"/>
                  <a:gd name="connsiteX22" fmla="*/ 200978 w 275272"/>
                  <a:gd name="connsiteY22" fmla="*/ 50483 h 332422"/>
                  <a:gd name="connsiteX23" fmla="*/ 149543 w 275272"/>
                  <a:gd name="connsiteY23" fmla="*/ 35243 h 332422"/>
                  <a:gd name="connsiteX24" fmla="*/ 83820 w 275272"/>
                  <a:gd name="connsiteY24" fmla="*/ 35243 h 332422"/>
                  <a:gd name="connsiteX25" fmla="*/ 83820 w 275272"/>
                  <a:gd name="connsiteY25" fmla="*/ 148590 h 332422"/>
                  <a:gd name="connsiteX26" fmla="*/ 220028 w 275272"/>
                  <a:gd name="connsiteY26" fmla="*/ 332422 h 332422"/>
                  <a:gd name="connsiteX27" fmla="*/ 145733 w 275272"/>
                  <a:gd name="connsiteY27" fmla="*/ 165735 h 332422"/>
                  <a:gd name="connsiteX28" fmla="*/ 190500 w 275272"/>
                  <a:gd name="connsiteY28" fmla="*/ 165735 h 332422"/>
                  <a:gd name="connsiteX29" fmla="*/ 252413 w 275272"/>
                  <a:gd name="connsiteY29" fmla="*/ 299085 h 332422"/>
                  <a:gd name="connsiteX30" fmla="*/ 275273 w 275272"/>
                  <a:gd name="connsiteY30" fmla="*/ 302895 h 332422"/>
                  <a:gd name="connsiteX31" fmla="*/ 275273 w 275272"/>
                  <a:gd name="connsiteY31" fmla="*/ 332422 h 332422"/>
                  <a:gd name="connsiteX32" fmla="*/ 220028 w 275272"/>
                  <a:gd name="connsiteY32" fmla="*/ 332422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75272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148590" y="0"/>
                    </a:lnTo>
                    <a:cubicBezTo>
                      <a:pt x="172403" y="0"/>
                      <a:pt x="193358" y="3810"/>
                      <a:pt x="209550" y="10478"/>
                    </a:cubicBezTo>
                    <a:cubicBezTo>
                      <a:pt x="226695" y="18097"/>
                      <a:pt x="239078" y="28575"/>
                      <a:pt x="247650" y="41910"/>
                    </a:cubicBezTo>
                    <a:cubicBezTo>
                      <a:pt x="256223" y="55245"/>
                      <a:pt x="260985" y="72390"/>
                      <a:pt x="260985" y="92393"/>
                    </a:cubicBezTo>
                    <a:cubicBezTo>
                      <a:pt x="260985" y="111443"/>
                      <a:pt x="257175" y="128588"/>
                      <a:pt x="248603" y="141922"/>
                    </a:cubicBezTo>
                    <a:cubicBezTo>
                      <a:pt x="240030" y="155258"/>
                      <a:pt x="228600" y="164783"/>
                      <a:pt x="212408" y="172403"/>
                    </a:cubicBezTo>
                    <a:cubicBezTo>
                      <a:pt x="197168" y="179070"/>
                      <a:pt x="178118" y="182880"/>
                      <a:pt x="157163" y="182880"/>
                    </a:cubicBezTo>
                    <a:lnTo>
                      <a:pt x="82868" y="183833"/>
                    </a:lnTo>
                    <a:lnTo>
                      <a:pt x="82868" y="297180"/>
                    </a:lnTo>
                    <a:lnTo>
                      <a:pt x="120015" y="303847"/>
                    </a:lnTo>
                    <a:lnTo>
                      <a:pt x="120015" y="332422"/>
                    </a:lnTo>
                    <a:lnTo>
                      <a:pt x="0" y="332422"/>
                    </a:lnTo>
                    <a:close/>
                    <a:moveTo>
                      <a:pt x="82868" y="148590"/>
                    </a:moveTo>
                    <a:lnTo>
                      <a:pt x="144780" y="148590"/>
                    </a:lnTo>
                    <a:cubicBezTo>
                      <a:pt x="169545" y="148590"/>
                      <a:pt x="188595" y="143828"/>
                      <a:pt x="200025" y="134303"/>
                    </a:cubicBezTo>
                    <a:cubicBezTo>
                      <a:pt x="211455" y="124778"/>
                      <a:pt x="217170" y="110490"/>
                      <a:pt x="217170" y="92393"/>
                    </a:cubicBezTo>
                    <a:cubicBezTo>
                      <a:pt x="217170" y="75247"/>
                      <a:pt x="211455" y="60960"/>
                      <a:pt x="200978" y="50483"/>
                    </a:cubicBezTo>
                    <a:cubicBezTo>
                      <a:pt x="190500" y="40005"/>
                      <a:pt x="173355" y="35243"/>
                      <a:pt x="149543" y="35243"/>
                    </a:cubicBezTo>
                    <a:lnTo>
                      <a:pt x="83820" y="35243"/>
                    </a:lnTo>
                    <a:lnTo>
                      <a:pt x="83820" y="148590"/>
                    </a:lnTo>
                    <a:close/>
                    <a:moveTo>
                      <a:pt x="220028" y="332422"/>
                    </a:moveTo>
                    <a:lnTo>
                      <a:pt x="145733" y="165735"/>
                    </a:lnTo>
                    <a:lnTo>
                      <a:pt x="190500" y="165735"/>
                    </a:lnTo>
                    <a:lnTo>
                      <a:pt x="252413" y="299085"/>
                    </a:lnTo>
                    <a:lnTo>
                      <a:pt x="275273" y="302895"/>
                    </a:lnTo>
                    <a:lnTo>
                      <a:pt x="275273" y="332422"/>
                    </a:lnTo>
                    <a:lnTo>
                      <a:pt x="220028" y="332422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5" name="Freeform: Shape 5304">
                <a:extLst>
                  <a:ext uri="{FF2B5EF4-FFF2-40B4-BE49-F238E27FC236}">
                    <a16:creationId xmlns:a16="http://schemas.microsoft.com/office/drawing/2014/main" id="{A271A5FB-C541-9F48-DEE8-F99D88FE7985}"/>
                  </a:ext>
                </a:extLst>
              </p:cNvPr>
              <p:cNvSpPr/>
              <p:nvPr/>
            </p:nvSpPr>
            <p:spPr>
              <a:xfrm>
                <a:off x="8534400" y="3834764"/>
                <a:ext cx="227647" cy="340042"/>
              </a:xfrm>
              <a:custGeom>
                <a:avLst/>
                <a:gdLst>
                  <a:gd name="connsiteX0" fmla="*/ 111443 w 227647"/>
                  <a:gd name="connsiteY0" fmla="*/ 340042 h 340042"/>
                  <a:gd name="connsiteX1" fmla="*/ 53340 w 227647"/>
                  <a:gd name="connsiteY1" fmla="*/ 331470 h 340042"/>
                  <a:gd name="connsiteX2" fmla="*/ 0 w 227647"/>
                  <a:gd name="connsiteY2" fmla="*/ 303847 h 340042"/>
                  <a:gd name="connsiteX3" fmla="*/ 0 w 227647"/>
                  <a:gd name="connsiteY3" fmla="*/ 232410 h 340042"/>
                  <a:gd name="connsiteX4" fmla="*/ 35243 w 227647"/>
                  <a:gd name="connsiteY4" fmla="*/ 232410 h 340042"/>
                  <a:gd name="connsiteX5" fmla="*/ 42863 w 227647"/>
                  <a:gd name="connsiteY5" fmla="*/ 284797 h 340042"/>
                  <a:gd name="connsiteX6" fmla="*/ 75248 w 227647"/>
                  <a:gd name="connsiteY6" fmla="*/ 299085 h 340042"/>
                  <a:gd name="connsiteX7" fmla="*/ 112395 w 227647"/>
                  <a:gd name="connsiteY7" fmla="*/ 303847 h 340042"/>
                  <a:gd name="connsiteX8" fmla="*/ 151448 w 227647"/>
                  <a:gd name="connsiteY8" fmla="*/ 297180 h 340042"/>
                  <a:gd name="connsiteX9" fmla="*/ 176213 w 227647"/>
                  <a:gd name="connsiteY9" fmla="*/ 278130 h 340042"/>
                  <a:gd name="connsiteX10" fmla="*/ 184785 w 227647"/>
                  <a:gd name="connsiteY10" fmla="*/ 249555 h 340042"/>
                  <a:gd name="connsiteX11" fmla="*/ 177165 w 227647"/>
                  <a:gd name="connsiteY11" fmla="*/ 222885 h 340042"/>
                  <a:gd name="connsiteX12" fmla="*/ 153352 w 227647"/>
                  <a:gd name="connsiteY12" fmla="*/ 202882 h 340042"/>
                  <a:gd name="connsiteX13" fmla="*/ 107632 w 227647"/>
                  <a:gd name="connsiteY13" fmla="*/ 187642 h 340042"/>
                  <a:gd name="connsiteX14" fmla="*/ 49530 w 227647"/>
                  <a:gd name="connsiteY14" fmla="*/ 166688 h 340042"/>
                  <a:gd name="connsiteX15" fmla="*/ 13335 w 227647"/>
                  <a:gd name="connsiteY15" fmla="*/ 134303 h 340042"/>
                  <a:gd name="connsiteX16" fmla="*/ 952 w 227647"/>
                  <a:gd name="connsiteY16" fmla="*/ 90488 h 340042"/>
                  <a:gd name="connsiteX17" fmla="*/ 15240 w 227647"/>
                  <a:gd name="connsiteY17" fmla="*/ 43815 h 340042"/>
                  <a:gd name="connsiteX18" fmla="*/ 53340 w 227647"/>
                  <a:gd name="connsiteY18" fmla="*/ 11430 h 340042"/>
                  <a:gd name="connsiteX19" fmla="*/ 111443 w 227647"/>
                  <a:gd name="connsiteY19" fmla="*/ 0 h 340042"/>
                  <a:gd name="connsiteX20" fmla="*/ 173355 w 227647"/>
                  <a:gd name="connsiteY20" fmla="*/ 10478 h 340042"/>
                  <a:gd name="connsiteX21" fmla="*/ 217170 w 227647"/>
                  <a:gd name="connsiteY21" fmla="*/ 36195 h 340042"/>
                  <a:gd name="connsiteX22" fmla="*/ 217170 w 227647"/>
                  <a:gd name="connsiteY22" fmla="*/ 102870 h 340042"/>
                  <a:gd name="connsiteX23" fmla="*/ 181927 w 227647"/>
                  <a:gd name="connsiteY23" fmla="*/ 102870 h 340042"/>
                  <a:gd name="connsiteX24" fmla="*/ 174307 w 227647"/>
                  <a:gd name="connsiteY24" fmla="*/ 55245 h 340042"/>
                  <a:gd name="connsiteX25" fmla="*/ 148590 w 227647"/>
                  <a:gd name="connsiteY25" fmla="*/ 41910 h 340042"/>
                  <a:gd name="connsiteX26" fmla="*/ 110490 w 227647"/>
                  <a:gd name="connsiteY26" fmla="*/ 36195 h 340042"/>
                  <a:gd name="connsiteX27" fmla="*/ 76200 w 227647"/>
                  <a:gd name="connsiteY27" fmla="*/ 42863 h 340042"/>
                  <a:gd name="connsiteX28" fmla="*/ 53340 w 227647"/>
                  <a:gd name="connsiteY28" fmla="*/ 61913 h 340042"/>
                  <a:gd name="connsiteX29" fmla="*/ 44768 w 227647"/>
                  <a:gd name="connsiteY29" fmla="*/ 90488 h 340042"/>
                  <a:gd name="connsiteX30" fmla="*/ 52388 w 227647"/>
                  <a:gd name="connsiteY30" fmla="*/ 115253 h 340042"/>
                  <a:gd name="connsiteX31" fmla="*/ 76200 w 227647"/>
                  <a:gd name="connsiteY31" fmla="*/ 134303 h 340042"/>
                  <a:gd name="connsiteX32" fmla="*/ 120968 w 227647"/>
                  <a:gd name="connsiteY32" fmla="*/ 149542 h 340042"/>
                  <a:gd name="connsiteX33" fmla="*/ 200977 w 227647"/>
                  <a:gd name="connsiteY33" fmla="*/ 187642 h 340042"/>
                  <a:gd name="connsiteX34" fmla="*/ 227648 w 227647"/>
                  <a:gd name="connsiteY34" fmla="*/ 250507 h 340042"/>
                  <a:gd name="connsiteX35" fmla="*/ 213360 w 227647"/>
                  <a:gd name="connsiteY35" fmla="*/ 298132 h 340042"/>
                  <a:gd name="connsiteX36" fmla="*/ 172402 w 227647"/>
                  <a:gd name="connsiteY36" fmla="*/ 330517 h 340042"/>
                  <a:gd name="connsiteX37" fmla="*/ 111443 w 227647"/>
                  <a:gd name="connsiteY37" fmla="*/ 340042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27647" h="340042">
                    <a:moveTo>
                      <a:pt x="111443" y="340042"/>
                    </a:moveTo>
                    <a:cubicBezTo>
                      <a:pt x="91440" y="340042"/>
                      <a:pt x="71438" y="337185"/>
                      <a:pt x="53340" y="331470"/>
                    </a:cubicBezTo>
                    <a:cubicBezTo>
                      <a:pt x="34290" y="325755"/>
                      <a:pt x="16193" y="316230"/>
                      <a:pt x="0" y="303847"/>
                    </a:cubicBezTo>
                    <a:lnTo>
                      <a:pt x="0" y="232410"/>
                    </a:lnTo>
                    <a:lnTo>
                      <a:pt x="35243" y="232410"/>
                    </a:lnTo>
                    <a:lnTo>
                      <a:pt x="42863" y="284797"/>
                    </a:lnTo>
                    <a:cubicBezTo>
                      <a:pt x="52388" y="290513"/>
                      <a:pt x="63818" y="295275"/>
                      <a:pt x="75248" y="299085"/>
                    </a:cubicBezTo>
                    <a:cubicBezTo>
                      <a:pt x="86677" y="302895"/>
                      <a:pt x="99060" y="303847"/>
                      <a:pt x="112395" y="303847"/>
                    </a:cubicBezTo>
                    <a:cubicBezTo>
                      <a:pt x="127635" y="303847"/>
                      <a:pt x="140970" y="301942"/>
                      <a:pt x="151448" y="297180"/>
                    </a:cubicBezTo>
                    <a:cubicBezTo>
                      <a:pt x="161925" y="292417"/>
                      <a:pt x="170498" y="285750"/>
                      <a:pt x="176213" y="278130"/>
                    </a:cubicBezTo>
                    <a:cubicBezTo>
                      <a:pt x="181927" y="270510"/>
                      <a:pt x="184785" y="260032"/>
                      <a:pt x="184785" y="249555"/>
                    </a:cubicBezTo>
                    <a:cubicBezTo>
                      <a:pt x="184785" y="239078"/>
                      <a:pt x="181927" y="230505"/>
                      <a:pt x="177165" y="222885"/>
                    </a:cubicBezTo>
                    <a:cubicBezTo>
                      <a:pt x="172402" y="215265"/>
                      <a:pt x="163830" y="208597"/>
                      <a:pt x="153352" y="202882"/>
                    </a:cubicBezTo>
                    <a:cubicBezTo>
                      <a:pt x="141923" y="197167"/>
                      <a:pt x="126682" y="191453"/>
                      <a:pt x="107632" y="187642"/>
                    </a:cubicBezTo>
                    <a:cubicBezTo>
                      <a:pt x="84773" y="181928"/>
                      <a:pt x="65723" y="175260"/>
                      <a:pt x="49530" y="166688"/>
                    </a:cubicBezTo>
                    <a:cubicBezTo>
                      <a:pt x="33338" y="158115"/>
                      <a:pt x="21907" y="146685"/>
                      <a:pt x="13335" y="134303"/>
                    </a:cubicBezTo>
                    <a:cubicBezTo>
                      <a:pt x="4763" y="121920"/>
                      <a:pt x="952" y="106680"/>
                      <a:pt x="952" y="90488"/>
                    </a:cubicBezTo>
                    <a:cubicBezTo>
                      <a:pt x="952" y="73342"/>
                      <a:pt x="5715" y="57150"/>
                      <a:pt x="15240" y="43815"/>
                    </a:cubicBezTo>
                    <a:cubicBezTo>
                      <a:pt x="24765" y="30480"/>
                      <a:pt x="37148" y="19050"/>
                      <a:pt x="53340" y="11430"/>
                    </a:cubicBezTo>
                    <a:cubicBezTo>
                      <a:pt x="69532" y="3810"/>
                      <a:pt x="88582" y="0"/>
                      <a:pt x="111443" y="0"/>
                    </a:cubicBezTo>
                    <a:cubicBezTo>
                      <a:pt x="134302" y="0"/>
                      <a:pt x="155257" y="3810"/>
                      <a:pt x="173355" y="10478"/>
                    </a:cubicBezTo>
                    <a:cubicBezTo>
                      <a:pt x="191452" y="17145"/>
                      <a:pt x="205740" y="25717"/>
                      <a:pt x="217170" y="36195"/>
                    </a:cubicBezTo>
                    <a:lnTo>
                      <a:pt x="217170" y="102870"/>
                    </a:lnTo>
                    <a:lnTo>
                      <a:pt x="181927" y="102870"/>
                    </a:lnTo>
                    <a:lnTo>
                      <a:pt x="174307" y="55245"/>
                    </a:lnTo>
                    <a:cubicBezTo>
                      <a:pt x="167640" y="49530"/>
                      <a:pt x="159068" y="44767"/>
                      <a:pt x="148590" y="41910"/>
                    </a:cubicBezTo>
                    <a:cubicBezTo>
                      <a:pt x="138113" y="38100"/>
                      <a:pt x="125730" y="36195"/>
                      <a:pt x="110490" y="36195"/>
                    </a:cubicBezTo>
                    <a:cubicBezTo>
                      <a:pt x="98107" y="36195"/>
                      <a:pt x="86677" y="38100"/>
                      <a:pt x="76200" y="42863"/>
                    </a:cubicBezTo>
                    <a:cubicBezTo>
                      <a:pt x="66675" y="47625"/>
                      <a:pt x="59055" y="53340"/>
                      <a:pt x="53340" y="61913"/>
                    </a:cubicBezTo>
                    <a:cubicBezTo>
                      <a:pt x="47625" y="70485"/>
                      <a:pt x="44768" y="79057"/>
                      <a:pt x="44768" y="90488"/>
                    </a:cubicBezTo>
                    <a:cubicBezTo>
                      <a:pt x="44768" y="100013"/>
                      <a:pt x="47625" y="108585"/>
                      <a:pt x="52388" y="115253"/>
                    </a:cubicBezTo>
                    <a:cubicBezTo>
                      <a:pt x="57150" y="122872"/>
                      <a:pt x="65723" y="128588"/>
                      <a:pt x="76200" y="134303"/>
                    </a:cubicBezTo>
                    <a:cubicBezTo>
                      <a:pt x="87630" y="140017"/>
                      <a:pt x="101918" y="144780"/>
                      <a:pt x="120968" y="149542"/>
                    </a:cubicBezTo>
                    <a:cubicBezTo>
                      <a:pt x="156210" y="158115"/>
                      <a:pt x="182880" y="171450"/>
                      <a:pt x="200977" y="187642"/>
                    </a:cubicBezTo>
                    <a:cubicBezTo>
                      <a:pt x="219075" y="204788"/>
                      <a:pt x="227648" y="225742"/>
                      <a:pt x="227648" y="250507"/>
                    </a:cubicBezTo>
                    <a:cubicBezTo>
                      <a:pt x="227648" y="268605"/>
                      <a:pt x="222885" y="283845"/>
                      <a:pt x="213360" y="298132"/>
                    </a:cubicBezTo>
                    <a:cubicBezTo>
                      <a:pt x="203835" y="311467"/>
                      <a:pt x="190500" y="322897"/>
                      <a:pt x="172402" y="330517"/>
                    </a:cubicBezTo>
                    <a:cubicBezTo>
                      <a:pt x="155257" y="336232"/>
                      <a:pt x="134302" y="340042"/>
                      <a:pt x="111443" y="340042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6" name="Freeform: Shape 5305">
                <a:extLst>
                  <a:ext uri="{FF2B5EF4-FFF2-40B4-BE49-F238E27FC236}">
                    <a16:creationId xmlns:a16="http://schemas.microsoft.com/office/drawing/2014/main" id="{709DD959-DAB0-6A05-C057-CFE660458D68}"/>
                  </a:ext>
                </a:extLst>
              </p:cNvPr>
              <p:cNvSpPr/>
              <p:nvPr/>
            </p:nvSpPr>
            <p:spPr>
              <a:xfrm>
                <a:off x="8927782" y="3831906"/>
                <a:ext cx="278130" cy="342900"/>
              </a:xfrm>
              <a:custGeom>
                <a:avLst/>
                <a:gdLst>
                  <a:gd name="connsiteX0" fmla="*/ 139065 w 278130"/>
                  <a:gd name="connsiteY0" fmla="*/ 342900 h 342900"/>
                  <a:gd name="connsiteX1" fmla="*/ 80963 w 278130"/>
                  <a:gd name="connsiteY1" fmla="*/ 330518 h 342900"/>
                  <a:gd name="connsiteX2" fmla="*/ 37148 w 278130"/>
                  <a:gd name="connsiteY2" fmla="*/ 295275 h 342900"/>
                  <a:gd name="connsiteX3" fmla="*/ 9525 w 278130"/>
                  <a:gd name="connsiteY3" fmla="*/ 241935 h 342900"/>
                  <a:gd name="connsiteX4" fmla="*/ 0 w 278130"/>
                  <a:gd name="connsiteY4" fmla="*/ 173355 h 342900"/>
                  <a:gd name="connsiteX5" fmla="*/ 0 w 278130"/>
                  <a:gd name="connsiteY5" fmla="*/ 168593 h 342900"/>
                  <a:gd name="connsiteX6" fmla="*/ 9525 w 278130"/>
                  <a:gd name="connsiteY6" fmla="*/ 100965 h 342900"/>
                  <a:gd name="connsiteX7" fmla="*/ 37148 w 278130"/>
                  <a:gd name="connsiteY7" fmla="*/ 47625 h 342900"/>
                  <a:gd name="connsiteX8" fmla="*/ 80963 w 278130"/>
                  <a:gd name="connsiteY8" fmla="*/ 12383 h 342900"/>
                  <a:gd name="connsiteX9" fmla="*/ 139065 w 278130"/>
                  <a:gd name="connsiteY9" fmla="*/ 0 h 342900"/>
                  <a:gd name="connsiteX10" fmla="*/ 199073 w 278130"/>
                  <a:gd name="connsiteY10" fmla="*/ 12383 h 342900"/>
                  <a:gd name="connsiteX11" fmla="*/ 242888 w 278130"/>
                  <a:gd name="connsiteY11" fmla="*/ 47625 h 342900"/>
                  <a:gd name="connsiteX12" fmla="*/ 269557 w 278130"/>
                  <a:gd name="connsiteY12" fmla="*/ 100965 h 342900"/>
                  <a:gd name="connsiteX13" fmla="*/ 278130 w 278130"/>
                  <a:gd name="connsiteY13" fmla="*/ 168593 h 342900"/>
                  <a:gd name="connsiteX14" fmla="*/ 278130 w 278130"/>
                  <a:gd name="connsiteY14" fmla="*/ 173355 h 342900"/>
                  <a:gd name="connsiteX15" fmla="*/ 269557 w 278130"/>
                  <a:gd name="connsiteY15" fmla="*/ 241935 h 342900"/>
                  <a:gd name="connsiteX16" fmla="*/ 242888 w 278130"/>
                  <a:gd name="connsiteY16" fmla="*/ 295275 h 342900"/>
                  <a:gd name="connsiteX17" fmla="*/ 199073 w 278130"/>
                  <a:gd name="connsiteY17" fmla="*/ 330518 h 342900"/>
                  <a:gd name="connsiteX18" fmla="*/ 139065 w 278130"/>
                  <a:gd name="connsiteY18" fmla="*/ 342900 h 342900"/>
                  <a:gd name="connsiteX19" fmla="*/ 139065 w 278130"/>
                  <a:gd name="connsiteY19" fmla="*/ 305753 h 342900"/>
                  <a:gd name="connsiteX20" fmla="*/ 192405 w 278130"/>
                  <a:gd name="connsiteY20" fmla="*/ 289560 h 342900"/>
                  <a:gd name="connsiteX21" fmla="*/ 222885 w 278130"/>
                  <a:gd name="connsiteY21" fmla="*/ 243840 h 342900"/>
                  <a:gd name="connsiteX22" fmla="*/ 232410 w 278130"/>
                  <a:gd name="connsiteY22" fmla="*/ 175260 h 342900"/>
                  <a:gd name="connsiteX23" fmla="*/ 232410 w 278130"/>
                  <a:gd name="connsiteY23" fmla="*/ 169545 h 342900"/>
                  <a:gd name="connsiteX24" fmla="*/ 222885 w 278130"/>
                  <a:gd name="connsiteY24" fmla="*/ 100965 h 342900"/>
                  <a:gd name="connsiteX25" fmla="*/ 192405 w 278130"/>
                  <a:gd name="connsiteY25" fmla="*/ 55245 h 342900"/>
                  <a:gd name="connsiteX26" fmla="*/ 139065 w 278130"/>
                  <a:gd name="connsiteY26" fmla="*/ 39053 h 342900"/>
                  <a:gd name="connsiteX27" fmla="*/ 88582 w 278130"/>
                  <a:gd name="connsiteY27" fmla="*/ 56198 h 342900"/>
                  <a:gd name="connsiteX28" fmla="*/ 57150 w 278130"/>
                  <a:gd name="connsiteY28" fmla="*/ 101918 h 342900"/>
                  <a:gd name="connsiteX29" fmla="*/ 46673 w 278130"/>
                  <a:gd name="connsiteY29" fmla="*/ 169545 h 342900"/>
                  <a:gd name="connsiteX30" fmla="*/ 46673 w 278130"/>
                  <a:gd name="connsiteY30" fmla="*/ 175260 h 342900"/>
                  <a:gd name="connsiteX31" fmla="*/ 57150 w 278130"/>
                  <a:gd name="connsiteY31" fmla="*/ 243840 h 342900"/>
                  <a:gd name="connsiteX32" fmla="*/ 88582 w 278130"/>
                  <a:gd name="connsiteY32" fmla="*/ 289560 h 342900"/>
                  <a:gd name="connsiteX33" fmla="*/ 139065 w 278130"/>
                  <a:gd name="connsiteY33" fmla="*/ 305753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8130" h="342900">
                    <a:moveTo>
                      <a:pt x="139065" y="342900"/>
                    </a:moveTo>
                    <a:cubicBezTo>
                      <a:pt x="117157" y="342900"/>
                      <a:pt x="98107" y="339090"/>
                      <a:pt x="80963" y="330518"/>
                    </a:cubicBezTo>
                    <a:cubicBezTo>
                      <a:pt x="63818" y="321945"/>
                      <a:pt x="49530" y="310515"/>
                      <a:pt x="37148" y="295275"/>
                    </a:cubicBezTo>
                    <a:cubicBezTo>
                      <a:pt x="24765" y="280035"/>
                      <a:pt x="16193" y="262890"/>
                      <a:pt x="9525" y="241935"/>
                    </a:cubicBezTo>
                    <a:cubicBezTo>
                      <a:pt x="2857" y="220980"/>
                      <a:pt x="0" y="199073"/>
                      <a:pt x="0" y="173355"/>
                    </a:cubicBezTo>
                    <a:lnTo>
                      <a:pt x="0" y="168593"/>
                    </a:lnTo>
                    <a:cubicBezTo>
                      <a:pt x="0" y="143828"/>
                      <a:pt x="2857" y="120968"/>
                      <a:pt x="9525" y="100965"/>
                    </a:cubicBezTo>
                    <a:cubicBezTo>
                      <a:pt x="16193" y="80010"/>
                      <a:pt x="24765" y="62865"/>
                      <a:pt x="37148" y="47625"/>
                    </a:cubicBezTo>
                    <a:cubicBezTo>
                      <a:pt x="49530" y="32385"/>
                      <a:pt x="63818" y="20955"/>
                      <a:pt x="80963" y="12383"/>
                    </a:cubicBezTo>
                    <a:cubicBezTo>
                      <a:pt x="98107" y="3810"/>
                      <a:pt x="117157" y="0"/>
                      <a:pt x="139065" y="0"/>
                    </a:cubicBezTo>
                    <a:cubicBezTo>
                      <a:pt x="161925" y="0"/>
                      <a:pt x="181928" y="3810"/>
                      <a:pt x="199073" y="12383"/>
                    </a:cubicBezTo>
                    <a:cubicBezTo>
                      <a:pt x="216218" y="20955"/>
                      <a:pt x="230505" y="32385"/>
                      <a:pt x="242888" y="47625"/>
                    </a:cubicBezTo>
                    <a:cubicBezTo>
                      <a:pt x="254318" y="62865"/>
                      <a:pt x="262890" y="80963"/>
                      <a:pt x="269557" y="100965"/>
                    </a:cubicBezTo>
                    <a:cubicBezTo>
                      <a:pt x="275273" y="121920"/>
                      <a:pt x="278130" y="143828"/>
                      <a:pt x="278130" y="168593"/>
                    </a:cubicBezTo>
                    <a:lnTo>
                      <a:pt x="278130" y="173355"/>
                    </a:lnTo>
                    <a:cubicBezTo>
                      <a:pt x="278130" y="198120"/>
                      <a:pt x="275273" y="220980"/>
                      <a:pt x="269557" y="241935"/>
                    </a:cubicBezTo>
                    <a:cubicBezTo>
                      <a:pt x="263843" y="262890"/>
                      <a:pt x="255270" y="280035"/>
                      <a:pt x="242888" y="295275"/>
                    </a:cubicBezTo>
                    <a:cubicBezTo>
                      <a:pt x="231457" y="310515"/>
                      <a:pt x="217170" y="321945"/>
                      <a:pt x="199073" y="330518"/>
                    </a:cubicBezTo>
                    <a:cubicBezTo>
                      <a:pt x="181928" y="339090"/>
                      <a:pt x="161925" y="342900"/>
                      <a:pt x="139065" y="342900"/>
                    </a:cubicBezTo>
                    <a:close/>
                    <a:moveTo>
                      <a:pt x="139065" y="305753"/>
                    </a:moveTo>
                    <a:cubicBezTo>
                      <a:pt x="160973" y="305753"/>
                      <a:pt x="179070" y="300038"/>
                      <a:pt x="192405" y="289560"/>
                    </a:cubicBezTo>
                    <a:cubicBezTo>
                      <a:pt x="205740" y="278130"/>
                      <a:pt x="216218" y="262890"/>
                      <a:pt x="222885" y="243840"/>
                    </a:cubicBezTo>
                    <a:cubicBezTo>
                      <a:pt x="229553" y="223838"/>
                      <a:pt x="232410" y="200978"/>
                      <a:pt x="232410" y="175260"/>
                    </a:cubicBezTo>
                    <a:lnTo>
                      <a:pt x="232410" y="169545"/>
                    </a:lnTo>
                    <a:cubicBezTo>
                      <a:pt x="232410" y="143828"/>
                      <a:pt x="229553" y="120968"/>
                      <a:pt x="222885" y="100965"/>
                    </a:cubicBezTo>
                    <a:cubicBezTo>
                      <a:pt x="216218" y="80963"/>
                      <a:pt x="206693" y="65723"/>
                      <a:pt x="192405" y="55245"/>
                    </a:cubicBezTo>
                    <a:cubicBezTo>
                      <a:pt x="179070" y="43815"/>
                      <a:pt x="160973" y="39053"/>
                      <a:pt x="139065" y="39053"/>
                    </a:cubicBezTo>
                    <a:cubicBezTo>
                      <a:pt x="119063" y="39053"/>
                      <a:pt x="101918" y="44768"/>
                      <a:pt x="88582" y="56198"/>
                    </a:cubicBezTo>
                    <a:cubicBezTo>
                      <a:pt x="75248" y="67628"/>
                      <a:pt x="63818" y="82868"/>
                      <a:pt x="57150" y="101918"/>
                    </a:cubicBezTo>
                    <a:cubicBezTo>
                      <a:pt x="49530" y="121920"/>
                      <a:pt x="46673" y="143828"/>
                      <a:pt x="46673" y="169545"/>
                    </a:cubicBezTo>
                    <a:lnTo>
                      <a:pt x="46673" y="175260"/>
                    </a:lnTo>
                    <a:cubicBezTo>
                      <a:pt x="46673" y="200978"/>
                      <a:pt x="50482" y="223838"/>
                      <a:pt x="57150" y="243840"/>
                    </a:cubicBezTo>
                    <a:cubicBezTo>
                      <a:pt x="64770" y="263843"/>
                      <a:pt x="75248" y="279083"/>
                      <a:pt x="88582" y="289560"/>
                    </a:cubicBezTo>
                    <a:cubicBezTo>
                      <a:pt x="101918" y="300038"/>
                      <a:pt x="119063" y="305753"/>
                      <a:pt x="139065" y="305753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7" name="Freeform: Shape 5306">
                <a:extLst>
                  <a:ext uri="{FF2B5EF4-FFF2-40B4-BE49-F238E27FC236}">
                    <a16:creationId xmlns:a16="http://schemas.microsoft.com/office/drawing/2014/main" id="{3F899620-90A5-8E4D-F680-3A2BAAC6231E}"/>
                  </a:ext>
                </a:extLst>
              </p:cNvPr>
              <p:cNvSpPr/>
              <p:nvPr/>
            </p:nvSpPr>
            <p:spPr>
              <a:xfrm>
                <a:off x="9245917" y="3837621"/>
                <a:ext cx="250507" cy="333375"/>
              </a:xfrm>
              <a:custGeom>
                <a:avLst/>
                <a:gdLst>
                  <a:gd name="connsiteX0" fmla="*/ 0 w 250507"/>
                  <a:gd name="connsiteY0" fmla="*/ 332422 h 333375"/>
                  <a:gd name="connsiteX1" fmla="*/ 0 w 250507"/>
                  <a:gd name="connsiteY1" fmla="*/ 303847 h 333375"/>
                  <a:gd name="connsiteX2" fmla="*/ 37147 w 250507"/>
                  <a:gd name="connsiteY2" fmla="*/ 297180 h 333375"/>
                  <a:gd name="connsiteX3" fmla="*/ 37147 w 250507"/>
                  <a:gd name="connsiteY3" fmla="*/ 35243 h 333375"/>
                  <a:gd name="connsiteX4" fmla="*/ 0 w 250507"/>
                  <a:gd name="connsiteY4" fmla="*/ 28575 h 333375"/>
                  <a:gd name="connsiteX5" fmla="*/ 0 w 250507"/>
                  <a:gd name="connsiteY5" fmla="*/ 0 h 333375"/>
                  <a:gd name="connsiteX6" fmla="*/ 250507 w 250507"/>
                  <a:gd name="connsiteY6" fmla="*/ 0 h 333375"/>
                  <a:gd name="connsiteX7" fmla="*/ 250507 w 250507"/>
                  <a:gd name="connsiteY7" fmla="*/ 80010 h 333375"/>
                  <a:gd name="connsiteX8" fmla="*/ 214313 w 250507"/>
                  <a:gd name="connsiteY8" fmla="*/ 80010 h 333375"/>
                  <a:gd name="connsiteX9" fmla="*/ 209550 w 250507"/>
                  <a:gd name="connsiteY9" fmla="*/ 35243 h 333375"/>
                  <a:gd name="connsiteX10" fmla="*/ 82868 w 250507"/>
                  <a:gd name="connsiteY10" fmla="*/ 35243 h 333375"/>
                  <a:gd name="connsiteX11" fmla="*/ 82868 w 250507"/>
                  <a:gd name="connsiteY11" fmla="*/ 150495 h 333375"/>
                  <a:gd name="connsiteX12" fmla="*/ 204788 w 250507"/>
                  <a:gd name="connsiteY12" fmla="*/ 150495 h 333375"/>
                  <a:gd name="connsiteX13" fmla="*/ 204788 w 250507"/>
                  <a:gd name="connsiteY13" fmla="*/ 185738 h 333375"/>
                  <a:gd name="connsiteX14" fmla="*/ 82868 w 250507"/>
                  <a:gd name="connsiteY14" fmla="*/ 185738 h 333375"/>
                  <a:gd name="connsiteX15" fmla="*/ 82868 w 250507"/>
                  <a:gd name="connsiteY15" fmla="*/ 298133 h 333375"/>
                  <a:gd name="connsiteX16" fmla="*/ 120015 w 250507"/>
                  <a:gd name="connsiteY16" fmla="*/ 304800 h 333375"/>
                  <a:gd name="connsiteX17" fmla="*/ 120015 w 250507"/>
                  <a:gd name="connsiteY17" fmla="*/ 333375 h 333375"/>
                  <a:gd name="connsiteX18" fmla="*/ 0 w 250507"/>
                  <a:gd name="connsiteY18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050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7" y="297180"/>
                    </a:lnTo>
                    <a:lnTo>
                      <a:pt x="37147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50507" y="0"/>
                    </a:lnTo>
                    <a:lnTo>
                      <a:pt x="250507" y="80010"/>
                    </a:lnTo>
                    <a:lnTo>
                      <a:pt x="214313" y="80010"/>
                    </a:lnTo>
                    <a:lnTo>
                      <a:pt x="209550" y="35243"/>
                    </a:lnTo>
                    <a:lnTo>
                      <a:pt x="82868" y="35243"/>
                    </a:lnTo>
                    <a:lnTo>
                      <a:pt x="82868" y="150495"/>
                    </a:lnTo>
                    <a:lnTo>
                      <a:pt x="204788" y="150495"/>
                    </a:lnTo>
                    <a:lnTo>
                      <a:pt x="204788" y="185738"/>
                    </a:lnTo>
                    <a:lnTo>
                      <a:pt x="82868" y="185738"/>
                    </a:lnTo>
                    <a:lnTo>
                      <a:pt x="82868" y="298133"/>
                    </a:lnTo>
                    <a:lnTo>
                      <a:pt x="120015" y="304800"/>
                    </a:lnTo>
                    <a:lnTo>
                      <a:pt x="120015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8" name="Freeform: Shape 5307">
                <a:extLst>
                  <a:ext uri="{FF2B5EF4-FFF2-40B4-BE49-F238E27FC236}">
                    <a16:creationId xmlns:a16="http://schemas.microsoft.com/office/drawing/2014/main" id="{61421297-C9F2-36DA-A7D4-C411AA4FF762}"/>
                  </a:ext>
                </a:extLst>
              </p:cNvPr>
              <p:cNvSpPr/>
              <p:nvPr/>
            </p:nvSpPr>
            <p:spPr>
              <a:xfrm>
                <a:off x="7197089" y="4326254"/>
                <a:ext cx="319087" cy="333375"/>
              </a:xfrm>
              <a:custGeom>
                <a:avLst/>
                <a:gdLst>
                  <a:gd name="connsiteX0" fmla="*/ 0 w 319087"/>
                  <a:gd name="connsiteY0" fmla="*/ 333375 h 333375"/>
                  <a:gd name="connsiteX1" fmla="*/ 0 w 319087"/>
                  <a:gd name="connsiteY1" fmla="*/ 304800 h 333375"/>
                  <a:gd name="connsiteX2" fmla="*/ 24765 w 319087"/>
                  <a:gd name="connsiteY2" fmla="*/ 300990 h 333375"/>
                  <a:gd name="connsiteX3" fmla="*/ 140970 w 319087"/>
                  <a:gd name="connsiteY3" fmla="*/ 0 h 333375"/>
                  <a:gd name="connsiteX4" fmla="*/ 180023 w 319087"/>
                  <a:gd name="connsiteY4" fmla="*/ 0 h 333375"/>
                  <a:gd name="connsiteX5" fmla="*/ 294323 w 319087"/>
                  <a:gd name="connsiteY5" fmla="*/ 300990 h 333375"/>
                  <a:gd name="connsiteX6" fmla="*/ 319088 w 319087"/>
                  <a:gd name="connsiteY6" fmla="*/ 304800 h 333375"/>
                  <a:gd name="connsiteX7" fmla="*/ 319088 w 319087"/>
                  <a:gd name="connsiteY7" fmla="*/ 333375 h 333375"/>
                  <a:gd name="connsiteX8" fmla="*/ 223838 w 319087"/>
                  <a:gd name="connsiteY8" fmla="*/ 333375 h 333375"/>
                  <a:gd name="connsiteX9" fmla="*/ 223838 w 319087"/>
                  <a:gd name="connsiteY9" fmla="*/ 304800 h 333375"/>
                  <a:gd name="connsiteX10" fmla="*/ 248603 w 319087"/>
                  <a:gd name="connsiteY10" fmla="*/ 300038 h 333375"/>
                  <a:gd name="connsiteX11" fmla="*/ 226695 w 319087"/>
                  <a:gd name="connsiteY11" fmla="*/ 239077 h 333375"/>
                  <a:gd name="connsiteX12" fmla="*/ 93345 w 319087"/>
                  <a:gd name="connsiteY12" fmla="*/ 239077 h 333375"/>
                  <a:gd name="connsiteX13" fmla="*/ 70485 w 319087"/>
                  <a:gd name="connsiteY13" fmla="*/ 300038 h 333375"/>
                  <a:gd name="connsiteX14" fmla="*/ 95250 w 319087"/>
                  <a:gd name="connsiteY14" fmla="*/ 304800 h 333375"/>
                  <a:gd name="connsiteX15" fmla="*/ 95250 w 319087"/>
                  <a:gd name="connsiteY15" fmla="*/ 333375 h 333375"/>
                  <a:gd name="connsiteX16" fmla="*/ 0 w 319087"/>
                  <a:gd name="connsiteY16" fmla="*/ 333375 h 333375"/>
                  <a:gd name="connsiteX17" fmla="*/ 106680 w 319087"/>
                  <a:gd name="connsiteY17" fmla="*/ 200977 h 333375"/>
                  <a:gd name="connsiteX18" fmla="*/ 212408 w 319087"/>
                  <a:gd name="connsiteY18" fmla="*/ 200977 h 333375"/>
                  <a:gd name="connsiteX19" fmla="*/ 163830 w 319087"/>
                  <a:gd name="connsiteY19" fmla="*/ 65722 h 333375"/>
                  <a:gd name="connsiteX20" fmla="*/ 160973 w 319087"/>
                  <a:gd name="connsiteY20" fmla="*/ 58102 h 333375"/>
                  <a:gd name="connsiteX21" fmla="*/ 160020 w 319087"/>
                  <a:gd name="connsiteY21" fmla="*/ 58102 h 333375"/>
                  <a:gd name="connsiteX22" fmla="*/ 157163 w 319087"/>
                  <a:gd name="connsiteY22" fmla="*/ 65722 h 333375"/>
                  <a:gd name="connsiteX23" fmla="*/ 106680 w 319087"/>
                  <a:gd name="connsiteY23" fmla="*/ 200977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9087" h="333375">
                    <a:moveTo>
                      <a:pt x="0" y="333375"/>
                    </a:moveTo>
                    <a:lnTo>
                      <a:pt x="0" y="304800"/>
                    </a:lnTo>
                    <a:lnTo>
                      <a:pt x="24765" y="300990"/>
                    </a:lnTo>
                    <a:lnTo>
                      <a:pt x="140970" y="0"/>
                    </a:lnTo>
                    <a:lnTo>
                      <a:pt x="180023" y="0"/>
                    </a:lnTo>
                    <a:lnTo>
                      <a:pt x="294323" y="300990"/>
                    </a:lnTo>
                    <a:lnTo>
                      <a:pt x="319088" y="304800"/>
                    </a:lnTo>
                    <a:lnTo>
                      <a:pt x="319088" y="333375"/>
                    </a:lnTo>
                    <a:lnTo>
                      <a:pt x="223838" y="333375"/>
                    </a:lnTo>
                    <a:lnTo>
                      <a:pt x="223838" y="304800"/>
                    </a:lnTo>
                    <a:lnTo>
                      <a:pt x="248603" y="300038"/>
                    </a:lnTo>
                    <a:lnTo>
                      <a:pt x="226695" y="239077"/>
                    </a:lnTo>
                    <a:lnTo>
                      <a:pt x="93345" y="239077"/>
                    </a:lnTo>
                    <a:lnTo>
                      <a:pt x="70485" y="300038"/>
                    </a:lnTo>
                    <a:lnTo>
                      <a:pt x="95250" y="304800"/>
                    </a:lnTo>
                    <a:lnTo>
                      <a:pt x="95250" y="333375"/>
                    </a:lnTo>
                    <a:lnTo>
                      <a:pt x="0" y="333375"/>
                    </a:lnTo>
                    <a:close/>
                    <a:moveTo>
                      <a:pt x="106680" y="200977"/>
                    </a:moveTo>
                    <a:lnTo>
                      <a:pt x="212408" y="200977"/>
                    </a:lnTo>
                    <a:lnTo>
                      <a:pt x="163830" y="65722"/>
                    </a:lnTo>
                    <a:lnTo>
                      <a:pt x="160973" y="58102"/>
                    </a:lnTo>
                    <a:lnTo>
                      <a:pt x="160020" y="58102"/>
                    </a:lnTo>
                    <a:lnTo>
                      <a:pt x="157163" y="65722"/>
                    </a:lnTo>
                    <a:lnTo>
                      <a:pt x="106680" y="20097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9" name="Freeform: Shape 5308">
                <a:extLst>
                  <a:ext uri="{FF2B5EF4-FFF2-40B4-BE49-F238E27FC236}">
                    <a16:creationId xmlns:a16="http://schemas.microsoft.com/office/drawing/2014/main" id="{CB112D19-812E-E587-4A74-288B6263571E}"/>
                  </a:ext>
                </a:extLst>
              </p:cNvPr>
              <p:cNvSpPr/>
              <p:nvPr/>
            </p:nvSpPr>
            <p:spPr>
              <a:xfrm>
                <a:off x="7567612" y="4322444"/>
                <a:ext cx="250507" cy="341947"/>
              </a:xfrm>
              <a:custGeom>
                <a:avLst/>
                <a:gdLst>
                  <a:gd name="connsiteX0" fmla="*/ 151448 w 250507"/>
                  <a:gd name="connsiteY0" fmla="*/ 341948 h 341947"/>
                  <a:gd name="connsiteX1" fmla="*/ 67627 w 250507"/>
                  <a:gd name="connsiteY1" fmla="*/ 320040 h 341947"/>
                  <a:gd name="connsiteX2" fmla="*/ 17145 w 250507"/>
                  <a:gd name="connsiteY2" fmla="*/ 260033 h 341947"/>
                  <a:gd name="connsiteX3" fmla="*/ 0 w 250507"/>
                  <a:gd name="connsiteY3" fmla="*/ 173355 h 341947"/>
                  <a:gd name="connsiteX4" fmla="*/ 0 w 250507"/>
                  <a:gd name="connsiteY4" fmla="*/ 168593 h 341947"/>
                  <a:gd name="connsiteX5" fmla="*/ 17145 w 250507"/>
                  <a:gd name="connsiteY5" fmla="*/ 81915 h 341947"/>
                  <a:gd name="connsiteX6" fmla="*/ 67627 w 250507"/>
                  <a:gd name="connsiteY6" fmla="*/ 21908 h 341947"/>
                  <a:gd name="connsiteX7" fmla="*/ 146685 w 250507"/>
                  <a:gd name="connsiteY7" fmla="*/ 0 h 341947"/>
                  <a:gd name="connsiteX8" fmla="*/ 205740 w 250507"/>
                  <a:gd name="connsiteY8" fmla="*/ 10478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3 h 341947"/>
                  <a:gd name="connsiteX11" fmla="*/ 214313 w 250507"/>
                  <a:gd name="connsiteY11" fmla="*/ 107633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8 h 341947"/>
                  <a:gd name="connsiteX18" fmla="*/ 45720 w 250507"/>
                  <a:gd name="connsiteY18" fmla="*/ 170498 h 341947"/>
                  <a:gd name="connsiteX19" fmla="*/ 45720 w 250507"/>
                  <a:gd name="connsiteY19" fmla="*/ 176213 h 341947"/>
                  <a:gd name="connsiteX20" fmla="*/ 58102 w 250507"/>
                  <a:gd name="connsiteY20" fmla="*/ 247650 h 341947"/>
                  <a:gd name="connsiteX21" fmla="*/ 94298 w 250507"/>
                  <a:gd name="connsiteY21" fmla="*/ 292418 h 341947"/>
                  <a:gd name="connsiteX22" fmla="*/ 152400 w 250507"/>
                  <a:gd name="connsiteY22" fmla="*/ 307658 h 341947"/>
                  <a:gd name="connsiteX23" fmla="*/ 183832 w 250507"/>
                  <a:gd name="connsiteY23" fmla="*/ 303848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8 h 341947"/>
                  <a:gd name="connsiteX26" fmla="*/ 249555 w 250507"/>
                  <a:gd name="connsiteY26" fmla="*/ 246698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8 w 250507"/>
                  <a:gd name="connsiteY29" fmla="*/ 341948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8" y="341948"/>
                    </a:moveTo>
                    <a:cubicBezTo>
                      <a:pt x="118110" y="341948"/>
                      <a:pt x="90488" y="334328"/>
                      <a:pt x="67627" y="320040"/>
                    </a:cubicBezTo>
                    <a:cubicBezTo>
                      <a:pt x="45720" y="305753"/>
                      <a:pt x="28575" y="285750"/>
                      <a:pt x="17145" y="260033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3"/>
                    </a:lnTo>
                    <a:cubicBezTo>
                      <a:pt x="0" y="136208"/>
                      <a:pt x="5715" y="106680"/>
                      <a:pt x="17145" y="81915"/>
                    </a:cubicBezTo>
                    <a:cubicBezTo>
                      <a:pt x="28575" y="56198"/>
                      <a:pt x="45720" y="36195"/>
                      <a:pt x="67627" y="21908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3" y="0"/>
                      <a:pt x="187643" y="3810"/>
                      <a:pt x="205740" y="10478"/>
                    </a:cubicBezTo>
                    <a:cubicBezTo>
                      <a:pt x="223838" y="17145"/>
                      <a:pt x="238125" y="25718"/>
                      <a:pt x="250507" y="36195"/>
                    </a:cubicBezTo>
                    <a:lnTo>
                      <a:pt x="250507" y="107633"/>
                    </a:lnTo>
                    <a:lnTo>
                      <a:pt x="214313" y="107633"/>
                    </a:lnTo>
                    <a:lnTo>
                      <a:pt x="209550" y="55245"/>
                    </a:lnTo>
                    <a:cubicBezTo>
                      <a:pt x="204788" y="51435"/>
                      <a:pt x="199073" y="48578"/>
                      <a:pt x="192405" y="45720"/>
                    </a:cubicBezTo>
                    <a:cubicBezTo>
                      <a:pt x="185738" y="42863"/>
                      <a:pt x="179070" y="40958"/>
                      <a:pt x="171450" y="40005"/>
                    </a:cubicBezTo>
                    <a:cubicBezTo>
                      <a:pt x="163830" y="39053"/>
                      <a:pt x="155257" y="38100"/>
                      <a:pt x="146685" y="38100"/>
                    </a:cubicBezTo>
                    <a:cubicBezTo>
                      <a:pt x="124777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8"/>
                    </a:cubicBezTo>
                    <a:cubicBezTo>
                      <a:pt x="49530" y="121920"/>
                      <a:pt x="45720" y="144780"/>
                      <a:pt x="45720" y="170498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8"/>
                      <a:pt x="58102" y="247650"/>
                    </a:cubicBezTo>
                    <a:cubicBezTo>
                      <a:pt x="66675" y="267653"/>
                      <a:pt x="78105" y="282893"/>
                      <a:pt x="94298" y="292418"/>
                    </a:cubicBezTo>
                    <a:cubicBezTo>
                      <a:pt x="110490" y="302895"/>
                      <a:pt x="129540" y="307658"/>
                      <a:pt x="152400" y="307658"/>
                    </a:cubicBezTo>
                    <a:cubicBezTo>
                      <a:pt x="162877" y="307658"/>
                      <a:pt x="173355" y="306705"/>
                      <a:pt x="183832" y="303848"/>
                    </a:cubicBezTo>
                    <a:cubicBezTo>
                      <a:pt x="194310" y="300990"/>
                      <a:pt x="202882" y="298133"/>
                      <a:pt x="209550" y="293370"/>
                    </a:cubicBezTo>
                    <a:lnTo>
                      <a:pt x="214313" y="246698"/>
                    </a:lnTo>
                    <a:lnTo>
                      <a:pt x="249555" y="246698"/>
                    </a:lnTo>
                    <a:lnTo>
                      <a:pt x="249555" y="319088"/>
                    </a:lnTo>
                    <a:cubicBezTo>
                      <a:pt x="237173" y="326708"/>
                      <a:pt x="221932" y="333375"/>
                      <a:pt x="204788" y="337185"/>
                    </a:cubicBezTo>
                    <a:cubicBezTo>
                      <a:pt x="187643" y="340043"/>
                      <a:pt x="170498" y="341948"/>
                      <a:pt x="151448" y="341948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0" name="Freeform: Shape 5309">
                <a:extLst>
                  <a:ext uri="{FF2B5EF4-FFF2-40B4-BE49-F238E27FC236}">
                    <a16:creationId xmlns:a16="http://schemas.microsoft.com/office/drawing/2014/main" id="{919C0D7C-21F3-2E46-2A4E-5419C1DFBCC4}"/>
                  </a:ext>
                </a:extLst>
              </p:cNvPr>
              <p:cNvSpPr/>
              <p:nvPr/>
            </p:nvSpPr>
            <p:spPr>
              <a:xfrm>
                <a:off x="7896225" y="4326254"/>
                <a:ext cx="319087" cy="333375"/>
              </a:xfrm>
              <a:custGeom>
                <a:avLst/>
                <a:gdLst>
                  <a:gd name="connsiteX0" fmla="*/ 0 w 319087"/>
                  <a:gd name="connsiteY0" fmla="*/ 333375 h 333375"/>
                  <a:gd name="connsiteX1" fmla="*/ 0 w 319087"/>
                  <a:gd name="connsiteY1" fmla="*/ 304800 h 333375"/>
                  <a:gd name="connsiteX2" fmla="*/ 24765 w 319087"/>
                  <a:gd name="connsiteY2" fmla="*/ 300990 h 333375"/>
                  <a:gd name="connsiteX3" fmla="*/ 140970 w 319087"/>
                  <a:gd name="connsiteY3" fmla="*/ 0 h 333375"/>
                  <a:gd name="connsiteX4" fmla="*/ 180023 w 319087"/>
                  <a:gd name="connsiteY4" fmla="*/ 0 h 333375"/>
                  <a:gd name="connsiteX5" fmla="*/ 294323 w 319087"/>
                  <a:gd name="connsiteY5" fmla="*/ 300990 h 333375"/>
                  <a:gd name="connsiteX6" fmla="*/ 319088 w 319087"/>
                  <a:gd name="connsiteY6" fmla="*/ 304800 h 333375"/>
                  <a:gd name="connsiteX7" fmla="*/ 319088 w 319087"/>
                  <a:gd name="connsiteY7" fmla="*/ 333375 h 333375"/>
                  <a:gd name="connsiteX8" fmla="*/ 223838 w 319087"/>
                  <a:gd name="connsiteY8" fmla="*/ 333375 h 333375"/>
                  <a:gd name="connsiteX9" fmla="*/ 223838 w 319087"/>
                  <a:gd name="connsiteY9" fmla="*/ 304800 h 333375"/>
                  <a:gd name="connsiteX10" fmla="*/ 248602 w 319087"/>
                  <a:gd name="connsiteY10" fmla="*/ 300038 h 333375"/>
                  <a:gd name="connsiteX11" fmla="*/ 226695 w 319087"/>
                  <a:gd name="connsiteY11" fmla="*/ 239077 h 333375"/>
                  <a:gd name="connsiteX12" fmla="*/ 93345 w 319087"/>
                  <a:gd name="connsiteY12" fmla="*/ 239077 h 333375"/>
                  <a:gd name="connsiteX13" fmla="*/ 70485 w 319087"/>
                  <a:gd name="connsiteY13" fmla="*/ 300038 h 333375"/>
                  <a:gd name="connsiteX14" fmla="*/ 95250 w 319087"/>
                  <a:gd name="connsiteY14" fmla="*/ 304800 h 333375"/>
                  <a:gd name="connsiteX15" fmla="*/ 95250 w 319087"/>
                  <a:gd name="connsiteY15" fmla="*/ 333375 h 333375"/>
                  <a:gd name="connsiteX16" fmla="*/ 0 w 319087"/>
                  <a:gd name="connsiteY16" fmla="*/ 333375 h 333375"/>
                  <a:gd name="connsiteX17" fmla="*/ 106680 w 319087"/>
                  <a:gd name="connsiteY17" fmla="*/ 200977 h 333375"/>
                  <a:gd name="connsiteX18" fmla="*/ 212407 w 319087"/>
                  <a:gd name="connsiteY18" fmla="*/ 200977 h 333375"/>
                  <a:gd name="connsiteX19" fmla="*/ 163830 w 319087"/>
                  <a:gd name="connsiteY19" fmla="*/ 65722 h 333375"/>
                  <a:gd name="connsiteX20" fmla="*/ 160973 w 319087"/>
                  <a:gd name="connsiteY20" fmla="*/ 58102 h 333375"/>
                  <a:gd name="connsiteX21" fmla="*/ 160020 w 319087"/>
                  <a:gd name="connsiteY21" fmla="*/ 58102 h 333375"/>
                  <a:gd name="connsiteX22" fmla="*/ 157163 w 319087"/>
                  <a:gd name="connsiteY22" fmla="*/ 65722 h 333375"/>
                  <a:gd name="connsiteX23" fmla="*/ 106680 w 319087"/>
                  <a:gd name="connsiteY23" fmla="*/ 200977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9087" h="333375">
                    <a:moveTo>
                      <a:pt x="0" y="333375"/>
                    </a:moveTo>
                    <a:lnTo>
                      <a:pt x="0" y="304800"/>
                    </a:lnTo>
                    <a:lnTo>
                      <a:pt x="24765" y="300990"/>
                    </a:lnTo>
                    <a:lnTo>
                      <a:pt x="140970" y="0"/>
                    </a:lnTo>
                    <a:lnTo>
                      <a:pt x="180023" y="0"/>
                    </a:lnTo>
                    <a:lnTo>
                      <a:pt x="294323" y="300990"/>
                    </a:lnTo>
                    <a:lnTo>
                      <a:pt x="319088" y="304800"/>
                    </a:lnTo>
                    <a:lnTo>
                      <a:pt x="319088" y="333375"/>
                    </a:lnTo>
                    <a:lnTo>
                      <a:pt x="223838" y="333375"/>
                    </a:lnTo>
                    <a:lnTo>
                      <a:pt x="223838" y="304800"/>
                    </a:lnTo>
                    <a:lnTo>
                      <a:pt x="248602" y="300038"/>
                    </a:lnTo>
                    <a:lnTo>
                      <a:pt x="226695" y="239077"/>
                    </a:lnTo>
                    <a:lnTo>
                      <a:pt x="93345" y="239077"/>
                    </a:lnTo>
                    <a:lnTo>
                      <a:pt x="70485" y="300038"/>
                    </a:lnTo>
                    <a:lnTo>
                      <a:pt x="95250" y="304800"/>
                    </a:lnTo>
                    <a:lnTo>
                      <a:pt x="95250" y="333375"/>
                    </a:lnTo>
                    <a:lnTo>
                      <a:pt x="0" y="333375"/>
                    </a:lnTo>
                    <a:close/>
                    <a:moveTo>
                      <a:pt x="106680" y="200977"/>
                    </a:moveTo>
                    <a:lnTo>
                      <a:pt x="212407" y="200977"/>
                    </a:lnTo>
                    <a:lnTo>
                      <a:pt x="163830" y="65722"/>
                    </a:lnTo>
                    <a:lnTo>
                      <a:pt x="160973" y="58102"/>
                    </a:lnTo>
                    <a:lnTo>
                      <a:pt x="160020" y="58102"/>
                    </a:lnTo>
                    <a:lnTo>
                      <a:pt x="157163" y="65722"/>
                    </a:lnTo>
                    <a:lnTo>
                      <a:pt x="106680" y="200977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1" name="Freeform: Shape 5310">
                <a:extLst>
                  <a:ext uri="{FF2B5EF4-FFF2-40B4-BE49-F238E27FC236}">
                    <a16:creationId xmlns:a16="http://schemas.microsoft.com/office/drawing/2014/main" id="{84FB1F16-F6D3-B914-1F39-82ABA370013C}"/>
                  </a:ext>
                </a:extLst>
              </p:cNvPr>
              <p:cNvSpPr/>
              <p:nvPr/>
            </p:nvSpPr>
            <p:spPr>
              <a:xfrm>
                <a:off x="8284844" y="4327206"/>
                <a:ext cx="277177" cy="332422"/>
              </a:xfrm>
              <a:custGeom>
                <a:avLst/>
                <a:gdLst>
                  <a:gd name="connsiteX0" fmla="*/ 0 w 277177"/>
                  <a:gd name="connsiteY0" fmla="*/ 332423 h 332422"/>
                  <a:gd name="connsiteX1" fmla="*/ 0 w 277177"/>
                  <a:gd name="connsiteY1" fmla="*/ 303848 h 332422"/>
                  <a:gd name="connsiteX2" fmla="*/ 37148 w 277177"/>
                  <a:gd name="connsiteY2" fmla="*/ 297180 h 332422"/>
                  <a:gd name="connsiteX3" fmla="*/ 37148 w 277177"/>
                  <a:gd name="connsiteY3" fmla="*/ 35243 h 332422"/>
                  <a:gd name="connsiteX4" fmla="*/ 0 w 277177"/>
                  <a:gd name="connsiteY4" fmla="*/ 28575 h 332422"/>
                  <a:gd name="connsiteX5" fmla="*/ 0 w 277177"/>
                  <a:gd name="connsiteY5" fmla="*/ 0 h 332422"/>
                  <a:gd name="connsiteX6" fmla="*/ 37148 w 277177"/>
                  <a:gd name="connsiteY6" fmla="*/ 0 h 332422"/>
                  <a:gd name="connsiteX7" fmla="*/ 130493 w 277177"/>
                  <a:gd name="connsiteY7" fmla="*/ 0 h 332422"/>
                  <a:gd name="connsiteX8" fmla="*/ 207645 w 277177"/>
                  <a:gd name="connsiteY8" fmla="*/ 20955 h 332422"/>
                  <a:gd name="connsiteX9" fmla="*/ 259080 w 277177"/>
                  <a:gd name="connsiteY9" fmla="*/ 79058 h 332422"/>
                  <a:gd name="connsiteX10" fmla="*/ 277178 w 277177"/>
                  <a:gd name="connsiteY10" fmla="*/ 162878 h 332422"/>
                  <a:gd name="connsiteX11" fmla="*/ 277178 w 277177"/>
                  <a:gd name="connsiteY11" fmla="*/ 169545 h 332422"/>
                  <a:gd name="connsiteX12" fmla="*/ 260032 w 277177"/>
                  <a:gd name="connsiteY12" fmla="*/ 252413 h 332422"/>
                  <a:gd name="connsiteX13" fmla="*/ 210503 w 277177"/>
                  <a:gd name="connsiteY13" fmla="*/ 310515 h 332422"/>
                  <a:gd name="connsiteX14" fmla="*/ 134303 w 277177"/>
                  <a:gd name="connsiteY14" fmla="*/ 331470 h 332422"/>
                  <a:gd name="connsiteX15" fmla="*/ 0 w 277177"/>
                  <a:gd name="connsiteY15" fmla="*/ 331470 h 332422"/>
                  <a:gd name="connsiteX16" fmla="*/ 81915 w 277177"/>
                  <a:gd name="connsiteY16" fmla="*/ 297180 h 332422"/>
                  <a:gd name="connsiteX17" fmla="*/ 129540 w 277177"/>
                  <a:gd name="connsiteY17" fmla="*/ 297180 h 332422"/>
                  <a:gd name="connsiteX18" fmla="*/ 183832 w 277177"/>
                  <a:gd name="connsiteY18" fmla="*/ 280035 h 332422"/>
                  <a:gd name="connsiteX19" fmla="*/ 219075 w 277177"/>
                  <a:gd name="connsiteY19" fmla="*/ 234315 h 332422"/>
                  <a:gd name="connsiteX20" fmla="*/ 231457 w 277177"/>
                  <a:gd name="connsiteY20" fmla="*/ 170498 h 332422"/>
                  <a:gd name="connsiteX21" fmla="*/ 231457 w 277177"/>
                  <a:gd name="connsiteY21" fmla="*/ 162878 h 332422"/>
                  <a:gd name="connsiteX22" fmla="*/ 219075 w 277177"/>
                  <a:gd name="connsiteY22" fmla="*/ 98108 h 332422"/>
                  <a:gd name="connsiteX23" fmla="*/ 183832 w 277177"/>
                  <a:gd name="connsiteY23" fmla="*/ 52388 h 332422"/>
                  <a:gd name="connsiteX24" fmla="*/ 129540 w 277177"/>
                  <a:gd name="connsiteY24" fmla="*/ 35243 h 332422"/>
                  <a:gd name="connsiteX25" fmla="*/ 81915 w 277177"/>
                  <a:gd name="connsiteY25" fmla="*/ 35243 h 332422"/>
                  <a:gd name="connsiteX26" fmla="*/ 81915 w 277177"/>
                  <a:gd name="connsiteY26" fmla="*/ 297180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77177" h="332422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130493" y="0"/>
                    </a:lnTo>
                    <a:cubicBezTo>
                      <a:pt x="160020" y="0"/>
                      <a:pt x="185738" y="6668"/>
                      <a:pt x="207645" y="20955"/>
                    </a:cubicBezTo>
                    <a:cubicBezTo>
                      <a:pt x="229553" y="35243"/>
                      <a:pt x="246698" y="54293"/>
                      <a:pt x="259080" y="79058"/>
                    </a:cubicBezTo>
                    <a:cubicBezTo>
                      <a:pt x="271463" y="103823"/>
                      <a:pt x="277178" y="131445"/>
                      <a:pt x="277178" y="162878"/>
                    </a:cubicBezTo>
                    <a:lnTo>
                      <a:pt x="277178" y="169545"/>
                    </a:lnTo>
                    <a:cubicBezTo>
                      <a:pt x="277178" y="200025"/>
                      <a:pt x="271463" y="227648"/>
                      <a:pt x="260032" y="252413"/>
                    </a:cubicBezTo>
                    <a:cubicBezTo>
                      <a:pt x="248603" y="277178"/>
                      <a:pt x="231457" y="296228"/>
                      <a:pt x="210503" y="310515"/>
                    </a:cubicBezTo>
                    <a:cubicBezTo>
                      <a:pt x="188595" y="324803"/>
                      <a:pt x="163830" y="331470"/>
                      <a:pt x="134303" y="331470"/>
                    </a:cubicBezTo>
                    <a:lnTo>
                      <a:pt x="0" y="331470"/>
                    </a:lnTo>
                    <a:close/>
                    <a:moveTo>
                      <a:pt x="81915" y="297180"/>
                    </a:moveTo>
                    <a:lnTo>
                      <a:pt x="129540" y="297180"/>
                    </a:lnTo>
                    <a:cubicBezTo>
                      <a:pt x="150495" y="297180"/>
                      <a:pt x="168593" y="291465"/>
                      <a:pt x="183832" y="280035"/>
                    </a:cubicBezTo>
                    <a:cubicBezTo>
                      <a:pt x="199073" y="268605"/>
                      <a:pt x="210503" y="253365"/>
                      <a:pt x="219075" y="234315"/>
                    </a:cubicBezTo>
                    <a:cubicBezTo>
                      <a:pt x="227648" y="215265"/>
                      <a:pt x="231457" y="193358"/>
                      <a:pt x="231457" y="170498"/>
                    </a:cubicBezTo>
                    <a:lnTo>
                      <a:pt x="231457" y="162878"/>
                    </a:lnTo>
                    <a:cubicBezTo>
                      <a:pt x="231457" y="139065"/>
                      <a:pt x="227648" y="117158"/>
                      <a:pt x="219075" y="98108"/>
                    </a:cubicBezTo>
                    <a:cubicBezTo>
                      <a:pt x="210503" y="79058"/>
                      <a:pt x="199073" y="63818"/>
                      <a:pt x="183832" y="52388"/>
                    </a:cubicBezTo>
                    <a:cubicBezTo>
                      <a:pt x="168593" y="40958"/>
                      <a:pt x="150495" y="35243"/>
                      <a:pt x="129540" y="35243"/>
                    </a:cubicBezTo>
                    <a:lnTo>
                      <a:pt x="81915" y="35243"/>
                    </a:lnTo>
                    <a:lnTo>
                      <a:pt x="81915" y="29718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2" name="Freeform: Shape 5311">
                <a:extLst>
                  <a:ext uri="{FF2B5EF4-FFF2-40B4-BE49-F238E27FC236}">
                    <a16:creationId xmlns:a16="http://schemas.microsoft.com/office/drawing/2014/main" id="{1BCFE36E-32B5-ABA1-2E58-3B50E7A3D38C}"/>
                  </a:ext>
                </a:extLst>
              </p:cNvPr>
              <p:cNvSpPr/>
              <p:nvPr/>
            </p:nvSpPr>
            <p:spPr>
              <a:xfrm>
                <a:off x="8629650" y="4327206"/>
                <a:ext cx="254317" cy="333375"/>
              </a:xfrm>
              <a:custGeom>
                <a:avLst/>
                <a:gdLst>
                  <a:gd name="connsiteX0" fmla="*/ 0 w 254317"/>
                  <a:gd name="connsiteY0" fmla="*/ 332423 h 333375"/>
                  <a:gd name="connsiteX1" fmla="*/ 0 w 254317"/>
                  <a:gd name="connsiteY1" fmla="*/ 303848 h 333375"/>
                  <a:gd name="connsiteX2" fmla="*/ 37148 w 254317"/>
                  <a:gd name="connsiteY2" fmla="*/ 297180 h 333375"/>
                  <a:gd name="connsiteX3" fmla="*/ 37148 w 254317"/>
                  <a:gd name="connsiteY3" fmla="*/ 35243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2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8 h 333375"/>
                  <a:gd name="connsiteX14" fmla="*/ 82868 w 254317"/>
                  <a:gd name="connsiteY14" fmla="*/ 178118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8"/>
                    </a:lnTo>
                    <a:lnTo>
                      <a:pt x="82868" y="178118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3" name="Freeform: Shape 5312">
                <a:extLst>
                  <a:ext uri="{FF2B5EF4-FFF2-40B4-BE49-F238E27FC236}">
                    <a16:creationId xmlns:a16="http://schemas.microsoft.com/office/drawing/2014/main" id="{D5CEED58-780E-BBFF-5E89-F0DE1E0D2567}"/>
                  </a:ext>
                </a:extLst>
              </p:cNvPr>
              <p:cNvSpPr/>
              <p:nvPr/>
            </p:nvSpPr>
            <p:spPr>
              <a:xfrm>
                <a:off x="8966835" y="4327206"/>
                <a:ext cx="409575" cy="332422"/>
              </a:xfrm>
              <a:custGeom>
                <a:avLst/>
                <a:gdLst>
                  <a:gd name="connsiteX0" fmla="*/ 0 w 409575"/>
                  <a:gd name="connsiteY0" fmla="*/ 332423 h 332422"/>
                  <a:gd name="connsiteX1" fmla="*/ 0 w 409575"/>
                  <a:gd name="connsiteY1" fmla="*/ 303848 h 332422"/>
                  <a:gd name="connsiteX2" fmla="*/ 37147 w 409575"/>
                  <a:gd name="connsiteY2" fmla="*/ 297180 h 332422"/>
                  <a:gd name="connsiteX3" fmla="*/ 37147 w 409575"/>
                  <a:gd name="connsiteY3" fmla="*/ 35243 h 332422"/>
                  <a:gd name="connsiteX4" fmla="*/ 0 w 409575"/>
                  <a:gd name="connsiteY4" fmla="*/ 28575 h 332422"/>
                  <a:gd name="connsiteX5" fmla="*/ 0 w 409575"/>
                  <a:gd name="connsiteY5" fmla="*/ 0 h 332422"/>
                  <a:gd name="connsiteX6" fmla="*/ 37147 w 409575"/>
                  <a:gd name="connsiteY6" fmla="*/ 0 h 332422"/>
                  <a:gd name="connsiteX7" fmla="*/ 97155 w 409575"/>
                  <a:gd name="connsiteY7" fmla="*/ 0 h 332422"/>
                  <a:gd name="connsiteX8" fmla="*/ 204788 w 409575"/>
                  <a:gd name="connsiteY8" fmla="*/ 252413 h 332422"/>
                  <a:gd name="connsiteX9" fmla="*/ 205740 w 409575"/>
                  <a:gd name="connsiteY9" fmla="*/ 252413 h 332422"/>
                  <a:gd name="connsiteX10" fmla="*/ 309563 w 409575"/>
                  <a:gd name="connsiteY10" fmla="*/ 0 h 332422"/>
                  <a:gd name="connsiteX11" fmla="*/ 409575 w 409575"/>
                  <a:gd name="connsiteY11" fmla="*/ 0 h 332422"/>
                  <a:gd name="connsiteX12" fmla="*/ 409575 w 409575"/>
                  <a:gd name="connsiteY12" fmla="*/ 28575 h 332422"/>
                  <a:gd name="connsiteX13" fmla="*/ 372427 w 409575"/>
                  <a:gd name="connsiteY13" fmla="*/ 35243 h 332422"/>
                  <a:gd name="connsiteX14" fmla="*/ 372427 w 409575"/>
                  <a:gd name="connsiteY14" fmla="*/ 297180 h 332422"/>
                  <a:gd name="connsiteX15" fmla="*/ 409575 w 409575"/>
                  <a:gd name="connsiteY15" fmla="*/ 303848 h 332422"/>
                  <a:gd name="connsiteX16" fmla="*/ 409575 w 409575"/>
                  <a:gd name="connsiteY16" fmla="*/ 332423 h 332422"/>
                  <a:gd name="connsiteX17" fmla="*/ 289560 w 409575"/>
                  <a:gd name="connsiteY17" fmla="*/ 332423 h 332422"/>
                  <a:gd name="connsiteX18" fmla="*/ 289560 w 409575"/>
                  <a:gd name="connsiteY18" fmla="*/ 303848 h 332422"/>
                  <a:gd name="connsiteX19" fmla="*/ 328613 w 409575"/>
                  <a:gd name="connsiteY19" fmla="*/ 297180 h 332422"/>
                  <a:gd name="connsiteX20" fmla="*/ 328613 w 409575"/>
                  <a:gd name="connsiteY20" fmla="*/ 200978 h 332422"/>
                  <a:gd name="connsiteX21" fmla="*/ 328613 w 409575"/>
                  <a:gd name="connsiteY21" fmla="*/ 60960 h 332422"/>
                  <a:gd name="connsiteX22" fmla="*/ 327660 w 409575"/>
                  <a:gd name="connsiteY22" fmla="*/ 60960 h 332422"/>
                  <a:gd name="connsiteX23" fmla="*/ 219075 w 409575"/>
                  <a:gd name="connsiteY23" fmla="*/ 320993 h 332422"/>
                  <a:gd name="connsiteX24" fmla="*/ 189547 w 409575"/>
                  <a:gd name="connsiteY24" fmla="*/ 320993 h 332422"/>
                  <a:gd name="connsiteX25" fmla="*/ 78105 w 409575"/>
                  <a:gd name="connsiteY25" fmla="*/ 61913 h 332422"/>
                  <a:gd name="connsiteX26" fmla="*/ 77152 w 409575"/>
                  <a:gd name="connsiteY26" fmla="*/ 61913 h 332422"/>
                  <a:gd name="connsiteX27" fmla="*/ 79057 w 409575"/>
                  <a:gd name="connsiteY27" fmla="*/ 200978 h 332422"/>
                  <a:gd name="connsiteX28" fmla="*/ 79057 w 409575"/>
                  <a:gd name="connsiteY28" fmla="*/ 297180 h 332422"/>
                  <a:gd name="connsiteX29" fmla="*/ 119063 w 409575"/>
                  <a:gd name="connsiteY29" fmla="*/ 303848 h 332422"/>
                  <a:gd name="connsiteX30" fmla="*/ 119063 w 409575"/>
                  <a:gd name="connsiteY30" fmla="*/ 332423 h 332422"/>
                  <a:gd name="connsiteX31" fmla="*/ 0 w 409575"/>
                  <a:gd name="connsiteY31" fmla="*/ 332423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09575" h="332422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7" y="297180"/>
                    </a:lnTo>
                    <a:lnTo>
                      <a:pt x="37147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7" y="0"/>
                    </a:lnTo>
                    <a:lnTo>
                      <a:pt x="97155" y="0"/>
                    </a:lnTo>
                    <a:lnTo>
                      <a:pt x="204788" y="252413"/>
                    </a:lnTo>
                    <a:lnTo>
                      <a:pt x="205740" y="252413"/>
                    </a:lnTo>
                    <a:lnTo>
                      <a:pt x="309563" y="0"/>
                    </a:lnTo>
                    <a:lnTo>
                      <a:pt x="409575" y="0"/>
                    </a:lnTo>
                    <a:lnTo>
                      <a:pt x="409575" y="28575"/>
                    </a:lnTo>
                    <a:lnTo>
                      <a:pt x="372427" y="35243"/>
                    </a:lnTo>
                    <a:lnTo>
                      <a:pt x="372427" y="297180"/>
                    </a:lnTo>
                    <a:lnTo>
                      <a:pt x="409575" y="303848"/>
                    </a:lnTo>
                    <a:lnTo>
                      <a:pt x="409575" y="332423"/>
                    </a:lnTo>
                    <a:lnTo>
                      <a:pt x="289560" y="332423"/>
                    </a:lnTo>
                    <a:lnTo>
                      <a:pt x="289560" y="303848"/>
                    </a:lnTo>
                    <a:lnTo>
                      <a:pt x="328613" y="297180"/>
                    </a:lnTo>
                    <a:lnTo>
                      <a:pt x="328613" y="200978"/>
                    </a:lnTo>
                    <a:lnTo>
                      <a:pt x="328613" y="60960"/>
                    </a:lnTo>
                    <a:lnTo>
                      <a:pt x="327660" y="60960"/>
                    </a:lnTo>
                    <a:lnTo>
                      <a:pt x="219075" y="320993"/>
                    </a:lnTo>
                    <a:lnTo>
                      <a:pt x="189547" y="320993"/>
                    </a:lnTo>
                    <a:lnTo>
                      <a:pt x="78105" y="61913"/>
                    </a:lnTo>
                    <a:lnTo>
                      <a:pt x="77152" y="61913"/>
                    </a:lnTo>
                    <a:lnTo>
                      <a:pt x="79057" y="200978"/>
                    </a:lnTo>
                    <a:lnTo>
                      <a:pt x="79057" y="297180"/>
                    </a:lnTo>
                    <a:lnTo>
                      <a:pt x="119063" y="303848"/>
                    </a:lnTo>
                    <a:lnTo>
                      <a:pt x="119063" y="332423"/>
                    </a:lnTo>
                    <a:lnTo>
                      <a:pt x="0" y="33242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4" name="Freeform: Shape 5313">
                <a:extLst>
                  <a:ext uri="{FF2B5EF4-FFF2-40B4-BE49-F238E27FC236}">
                    <a16:creationId xmlns:a16="http://schemas.microsoft.com/office/drawing/2014/main" id="{CF8665FA-9E38-8AA6-C805-AB3E9944DF10}"/>
                  </a:ext>
                </a:extLst>
              </p:cNvPr>
              <p:cNvSpPr/>
              <p:nvPr/>
            </p:nvSpPr>
            <p:spPr>
              <a:xfrm>
                <a:off x="9451657" y="4327206"/>
                <a:ext cx="120015" cy="332422"/>
              </a:xfrm>
              <a:custGeom>
                <a:avLst/>
                <a:gdLst>
                  <a:gd name="connsiteX0" fmla="*/ 0 w 120015"/>
                  <a:gd name="connsiteY0" fmla="*/ 332423 h 332422"/>
                  <a:gd name="connsiteX1" fmla="*/ 0 w 120015"/>
                  <a:gd name="connsiteY1" fmla="*/ 303848 h 332422"/>
                  <a:gd name="connsiteX2" fmla="*/ 37148 w 120015"/>
                  <a:gd name="connsiteY2" fmla="*/ 297180 h 332422"/>
                  <a:gd name="connsiteX3" fmla="*/ 37148 w 120015"/>
                  <a:gd name="connsiteY3" fmla="*/ 35243 h 332422"/>
                  <a:gd name="connsiteX4" fmla="*/ 0 w 120015"/>
                  <a:gd name="connsiteY4" fmla="*/ 28575 h 332422"/>
                  <a:gd name="connsiteX5" fmla="*/ 0 w 120015"/>
                  <a:gd name="connsiteY5" fmla="*/ 0 h 332422"/>
                  <a:gd name="connsiteX6" fmla="*/ 120015 w 120015"/>
                  <a:gd name="connsiteY6" fmla="*/ 0 h 332422"/>
                  <a:gd name="connsiteX7" fmla="*/ 120015 w 120015"/>
                  <a:gd name="connsiteY7" fmla="*/ 28575 h 332422"/>
                  <a:gd name="connsiteX8" fmla="*/ 82868 w 120015"/>
                  <a:gd name="connsiteY8" fmla="*/ 35243 h 332422"/>
                  <a:gd name="connsiteX9" fmla="*/ 82868 w 120015"/>
                  <a:gd name="connsiteY9" fmla="*/ 297180 h 332422"/>
                  <a:gd name="connsiteX10" fmla="*/ 120015 w 120015"/>
                  <a:gd name="connsiteY10" fmla="*/ 303848 h 332422"/>
                  <a:gd name="connsiteX11" fmla="*/ 120015 w 120015"/>
                  <a:gd name="connsiteY11" fmla="*/ 332423 h 332422"/>
                  <a:gd name="connsiteX12" fmla="*/ 0 w 120015"/>
                  <a:gd name="connsiteY12" fmla="*/ 332423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0015" h="332422">
                    <a:moveTo>
                      <a:pt x="0" y="332423"/>
                    </a:moveTo>
                    <a:lnTo>
                      <a:pt x="0" y="303848"/>
                    </a:lnTo>
                    <a:lnTo>
                      <a:pt x="37148" y="297180"/>
                    </a:lnTo>
                    <a:lnTo>
                      <a:pt x="37148" y="35243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120015" y="0"/>
                    </a:lnTo>
                    <a:lnTo>
                      <a:pt x="120015" y="28575"/>
                    </a:lnTo>
                    <a:lnTo>
                      <a:pt x="82868" y="35243"/>
                    </a:lnTo>
                    <a:lnTo>
                      <a:pt x="82868" y="297180"/>
                    </a:lnTo>
                    <a:lnTo>
                      <a:pt x="120015" y="303848"/>
                    </a:lnTo>
                    <a:lnTo>
                      <a:pt x="120015" y="332423"/>
                    </a:lnTo>
                    <a:lnTo>
                      <a:pt x="0" y="332423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5" name="Freeform: Shape 5314">
                <a:extLst>
                  <a:ext uri="{FF2B5EF4-FFF2-40B4-BE49-F238E27FC236}">
                    <a16:creationId xmlns:a16="http://schemas.microsoft.com/office/drawing/2014/main" id="{5CC240BD-D042-D06C-0392-3280B8D970F4}"/>
                  </a:ext>
                </a:extLst>
              </p:cNvPr>
              <p:cNvSpPr/>
              <p:nvPr/>
            </p:nvSpPr>
            <p:spPr>
              <a:xfrm>
                <a:off x="9643110" y="4322444"/>
                <a:ext cx="250507" cy="341947"/>
              </a:xfrm>
              <a:custGeom>
                <a:avLst/>
                <a:gdLst>
                  <a:gd name="connsiteX0" fmla="*/ 151447 w 250507"/>
                  <a:gd name="connsiteY0" fmla="*/ 341948 h 341947"/>
                  <a:gd name="connsiteX1" fmla="*/ 67627 w 250507"/>
                  <a:gd name="connsiteY1" fmla="*/ 320040 h 341947"/>
                  <a:gd name="connsiteX2" fmla="*/ 17145 w 250507"/>
                  <a:gd name="connsiteY2" fmla="*/ 260033 h 341947"/>
                  <a:gd name="connsiteX3" fmla="*/ 0 w 250507"/>
                  <a:gd name="connsiteY3" fmla="*/ 173355 h 341947"/>
                  <a:gd name="connsiteX4" fmla="*/ 0 w 250507"/>
                  <a:gd name="connsiteY4" fmla="*/ 168593 h 341947"/>
                  <a:gd name="connsiteX5" fmla="*/ 17145 w 250507"/>
                  <a:gd name="connsiteY5" fmla="*/ 81915 h 341947"/>
                  <a:gd name="connsiteX6" fmla="*/ 67627 w 250507"/>
                  <a:gd name="connsiteY6" fmla="*/ 21908 h 341947"/>
                  <a:gd name="connsiteX7" fmla="*/ 146685 w 250507"/>
                  <a:gd name="connsiteY7" fmla="*/ 0 h 341947"/>
                  <a:gd name="connsiteX8" fmla="*/ 205740 w 250507"/>
                  <a:gd name="connsiteY8" fmla="*/ 10478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3 h 341947"/>
                  <a:gd name="connsiteX11" fmla="*/ 214313 w 250507"/>
                  <a:gd name="connsiteY11" fmla="*/ 107633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8 h 341947"/>
                  <a:gd name="connsiteX18" fmla="*/ 45720 w 250507"/>
                  <a:gd name="connsiteY18" fmla="*/ 170498 h 341947"/>
                  <a:gd name="connsiteX19" fmla="*/ 45720 w 250507"/>
                  <a:gd name="connsiteY19" fmla="*/ 176213 h 341947"/>
                  <a:gd name="connsiteX20" fmla="*/ 58102 w 250507"/>
                  <a:gd name="connsiteY20" fmla="*/ 247650 h 341947"/>
                  <a:gd name="connsiteX21" fmla="*/ 94297 w 250507"/>
                  <a:gd name="connsiteY21" fmla="*/ 292418 h 341947"/>
                  <a:gd name="connsiteX22" fmla="*/ 152400 w 250507"/>
                  <a:gd name="connsiteY22" fmla="*/ 307658 h 341947"/>
                  <a:gd name="connsiteX23" fmla="*/ 183832 w 250507"/>
                  <a:gd name="connsiteY23" fmla="*/ 303848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8 h 341947"/>
                  <a:gd name="connsiteX26" fmla="*/ 249555 w 250507"/>
                  <a:gd name="connsiteY26" fmla="*/ 246698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7 w 250507"/>
                  <a:gd name="connsiteY29" fmla="*/ 341948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7" y="341948"/>
                    </a:moveTo>
                    <a:cubicBezTo>
                      <a:pt x="118110" y="341948"/>
                      <a:pt x="90488" y="334328"/>
                      <a:pt x="67627" y="320040"/>
                    </a:cubicBezTo>
                    <a:cubicBezTo>
                      <a:pt x="45720" y="305753"/>
                      <a:pt x="28575" y="285750"/>
                      <a:pt x="17145" y="260033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3"/>
                    </a:lnTo>
                    <a:cubicBezTo>
                      <a:pt x="0" y="136208"/>
                      <a:pt x="5715" y="106680"/>
                      <a:pt x="17145" y="81915"/>
                    </a:cubicBezTo>
                    <a:cubicBezTo>
                      <a:pt x="28575" y="56198"/>
                      <a:pt x="45720" y="36195"/>
                      <a:pt x="67627" y="21908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2" y="0"/>
                      <a:pt x="187642" y="3810"/>
                      <a:pt x="205740" y="10478"/>
                    </a:cubicBezTo>
                    <a:cubicBezTo>
                      <a:pt x="223838" y="17145"/>
                      <a:pt x="238125" y="25718"/>
                      <a:pt x="250507" y="36195"/>
                    </a:cubicBezTo>
                    <a:lnTo>
                      <a:pt x="250507" y="107633"/>
                    </a:lnTo>
                    <a:lnTo>
                      <a:pt x="214313" y="107633"/>
                    </a:lnTo>
                    <a:lnTo>
                      <a:pt x="209550" y="55245"/>
                    </a:lnTo>
                    <a:cubicBezTo>
                      <a:pt x="204788" y="51435"/>
                      <a:pt x="199072" y="48578"/>
                      <a:pt x="192405" y="45720"/>
                    </a:cubicBezTo>
                    <a:cubicBezTo>
                      <a:pt x="185738" y="42863"/>
                      <a:pt x="179070" y="40958"/>
                      <a:pt x="171450" y="40005"/>
                    </a:cubicBezTo>
                    <a:cubicBezTo>
                      <a:pt x="163830" y="39053"/>
                      <a:pt x="155257" y="38100"/>
                      <a:pt x="146685" y="38100"/>
                    </a:cubicBezTo>
                    <a:cubicBezTo>
                      <a:pt x="124777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8"/>
                    </a:cubicBezTo>
                    <a:cubicBezTo>
                      <a:pt x="49530" y="121920"/>
                      <a:pt x="45720" y="144780"/>
                      <a:pt x="45720" y="170498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8"/>
                      <a:pt x="58102" y="247650"/>
                    </a:cubicBezTo>
                    <a:cubicBezTo>
                      <a:pt x="66675" y="267653"/>
                      <a:pt x="78105" y="282893"/>
                      <a:pt x="94297" y="292418"/>
                    </a:cubicBezTo>
                    <a:cubicBezTo>
                      <a:pt x="110490" y="302895"/>
                      <a:pt x="129540" y="307658"/>
                      <a:pt x="152400" y="307658"/>
                    </a:cubicBezTo>
                    <a:cubicBezTo>
                      <a:pt x="162877" y="307658"/>
                      <a:pt x="173355" y="306705"/>
                      <a:pt x="183832" y="303848"/>
                    </a:cubicBezTo>
                    <a:cubicBezTo>
                      <a:pt x="194310" y="300990"/>
                      <a:pt x="202882" y="298133"/>
                      <a:pt x="209550" y="293370"/>
                    </a:cubicBezTo>
                    <a:lnTo>
                      <a:pt x="214313" y="246698"/>
                    </a:lnTo>
                    <a:lnTo>
                      <a:pt x="249555" y="246698"/>
                    </a:lnTo>
                    <a:lnTo>
                      <a:pt x="249555" y="319088"/>
                    </a:lnTo>
                    <a:cubicBezTo>
                      <a:pt x="237172" y="326708"/>
                      <a:pt x="221932" y="333375"/>
                      <a:pt x="204788" y="337185"/>
                    </a:cubicBezTo>
                    <a:cubicBezTo>
                      <a:pt x="187642" y="340043"/>
                      <a:pt x="169545" y="341948"/>
                      <a:pt x="151447" y="341948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6" name="Freeform: Shape 5315">
                <a:extLst>
                  <a:ext uri="{FF2B5EF4-FFF2-40B4-BE49-F238E27FC236}">
                    <a16:creationId xmlns:a16="http://schemas.microsoft.com/office/drawing/2014/main" id="{F59F594A-3D00-0FFB-3C4B-69C5E2EBB382}"/>
                  </a:ext>
                </a:extLst>
              </p:cNvPr>
              <p:cNvSpPr/>
              <p:nvPr/>
            </p:nvSpPr>
            <p:spPr>
              <a:xfrm>
                <a:off x="7198994" y="4816792"/>
                <a:ext cx="254317" cy="333375"/>
              </a:xfrm>
              <a:custGeom>
                <a:avLst/>
                <a:gdLst>
                  <a:gd name="connsiteX0" fmla="*/ 0 w 254317"/>
                  <a:gd name="connsiteY0" fmla="*/ 332422 h 333375"/>
                  <a:gd name="connsiteX1" fmla="*/ 0 w 254317"/>
                  <a:gd name="connsiteY1" fmla="*/ 303847 h 333375"/>
                  <a:gd name="connsiteX2" fmla="*/ 37148 w 254317"/>
                  <a:gd name="connsiteY2" fmla="*/ 297180 h 333375"/>
                  <a:gd name="connsiteX3" fmla="*/ 37148 w 254317"/>
                  <a:gd name="connsiteY3" fmla="*/ 35242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3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7 h 333375"/>
                  <a:gd name="connsiteX14" fmla="*/ 82868 w 254317"/>
                  <a:gd name="connsiteY14" fmla="*/ 178117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3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7"/>
                    </a:lnTo>
                    <a:lnTo>
                      <a:pt x="82868" y="178117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7" name="Freeform: Shape 5316">
                <a:extLst>
                  <a:ext uri="{FF2B5EF4-FFF2-40B4-BE49-F238E27FC236}">
                    <a16:creationId xmlns:a16="http://schemas.microsoft.com/office/drawing/2014/main" id="{CC4055CC-1AB7-BE65-62ED-E779EAE47AD9}"/>
                  </a:ext>
                </a:extLst>
              </p:cNvPr>
              <p:cNvSpPr/>
              <p:nvPr/>
            </p:nvSpPr>
            <p:spPr>
              <a:xfrm>
                <a:off x="7532369" y="4817744"/>
                <a:ext cx="311467" cy="331469"/>
              </a:xfrm>
              <a:custGeom>
                <a:avLst/>
                <a:gdLst>
                  <a:gd name="connsiteX0" fmla="*/ 0 w 311467"/>
                  <a:gd name="connsiteY0" fmla="*/ 331470 h 331469"/>
                  <a:gd name="connsiteX1" fmla="*/ 0 w 311467"/>
                  <a:gd name="connsiteY1" fmla="*/ 302895 h 331469"/>
                  <a:gd name="connsiteX2" fmla="*/ 28575 w 311467"/>
                  <a:gd name="connsiteY2" fmla="*/ 298132 h 331469"/>
                  <a:gd name="connsiteX3" fmla="*/ 131445 w 311467"/>
                  <a:gd name="connsiteY3" fmla="*/ 162878 h 331469"/>
                  <a:gd name="connsiteX4" fmla="*/ 36195 w 311467"/>
                  <a:gd name="connsiteY4" fmla="*/ 33338 h 331469"/>
                  <a:gd name="connsiteX5" fmla="*/ 7620 w 311467"/>
                  <a:gd name="connsiteY5" fmla="*/ 28575 h 331469"/>
                  <a:gd name="connsiteX6" fmla="*/ 7620 w 311467"/>
                  <a:gd name="connsiteY6" fmla="*/ 0 h 331469"/>
                  <a:gd name="connsiteX7" fmla="*/ 115253 w 311467"/>
                  <a:gd name="connsiteY7" fmla="*/ 0 h 331469"/>
                  <a:gd name="connsiteX8" fmla="*/ 115253 w 311467"/>
                  <a:gd name="connsiteY8" fmla="*/ 28575 h 331469"/>
                  <a:gd name="connsiteX9" fmla="*/ 83820 w 311467"/>
                  <a:gd name="connsiteY9" fmla="*/ 31433 h 331469"/>
                  <a:gd name="connsiteX10" fmla="*/ 157163 w 311467"/>
                  <a:gd name="connsiteY10" fmla="*/ 134303 h 331469"/>
                  <a:gd name="connsiteX11" fmla="*/ 226695 w 311467"/>
                  <a:gd name="connsiteY11" fmla="*/ 31433 h 331469"/>
                  <a:gd name="connsiteX12" fmla="*/ 194310 w 311467"/>
                  <a:gd name="connsiteY12" fmla="*/ 28575 h 331469"/>
                  <a:gd name="connsiteX13" fmla="*/ 194310 w 311467"/>
                  <a:gd name="connsiteY13" fmla="*/ 0 h 331469"/>
                  <a:gd name="connsiteX14" fmla="*/ 302895 w 311467"/>
                  <a:gd name="connsiteY14" fmla="*/ 0 h 331469"/>
                  <a:gd name="connsiteX15" fmla="*/ 302895 w 311467"/>
                  <a:gd name="connsiteY15" fmla="*/ 28575 h 331469"/>
                  <a:gd name="connsiteX16" fmla="*/ 272415 w 311467"/>
                  <a:gd name="connsiteY16" fmla="*/ 33338 h 331469"/>
                  <a:gd name="connsiteX17" fmla="*/ 181928 w 311467"/>
                  <a:gd name="connsiteY17" fmla="*/ 162878 h 331469"/>
                  <a:gd name="connsiteX18" fmla="*/ 281940 w 311467"/>
                  <a:gd name="connsiteY18" fmla="*/ 298132 h 331469"/>
                  <a:gd name="connsiteX19" fmla="*/ 311468 w 311467"/>
                  <a:gd name="connsiteY19" fmla="*/ 302895 h 331469"/>
                  <a:gd name="connsiteX20" fmla="*/ 311468 w 311467"/>
                  <a:gd name="connsiteY20" fmla="*/ 331470 h 331469"/>
                  <a:gd name="connsiteX21" fmla="*/ 201930 w 311467"/>
                  <a:gd name="connsiteY21" fmla="*/ 331470 h 331469"/>
                  <a:gd name="connsiteX22" fmla="*/ 201930 w 311467"/>
                  <a:gd name="connsiteY22" fmla="*/ 302895 h 331469"/>
                  <a:gd name="connsiteX23" fmla="*/ 234315 w 311467"/>
                  <a:gd name="connsiteY23" fmla="*/ 300038 h 331469"/>
                  <a:gd name="connsiteX24" fmla="*/ 155257 w 311467"/>
                  <a:gd name="connsiteY24" fmla="*/ 191453 h 331469"/>
                  <a:gd name="connsiteX25" fmla="*/ 76200 w 311467"/>
                  <a:gd name="connsiteY25" fmla="*/ 300038 h 331469"/>
                  <a:gd name="connsiteX26" fmla="*/ 106680 w 311467"/>
                  <a:gd name="connsiteY26" fmla="*/ 302895 h 331469"/>
                  <a:gd name="connsiteX27" fmla="*/ 106680 w 311467"/>
                  <a:gd name="connsiteY27" fmla="*/ 331470 h 331469"/>
                  <a:gd name="connsiteX28" fmla="*/ 0 w 311467"/>
                  <a:gd name="connsiteY28" fmla="*/ 331470 h 331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1467" h="331469">
                    <a:moveTo>
                      <a:pt x="0" y="331470"/>
                    </a:moveTo>
                    <a:lnTo>
                      <a:pt x="0" y="302895"/>
                    </a:lnTo>
                    <a:lnTo>
                      <a:pt x="28575" y="298132"/>
                    </a:lnTo>
                    <a:lnTo>
                      <a:pt x="131445" y="162878"/>
                    </a:lnTo>
                    <a:lnTo>
                      <a:pt x="36195" y="33338"/>
                    </a:lnTo>
                    <a:lnTo>
                      <a:pt x="7620" y="28575"/>
                    </a:lnTo>
                    <a:lnTo>
                      <a:pt x="7620" y="0"/>
                    </a:lnTo>
                    <a:lnTo>
                      <a:pt x="115253" y="0"/>
                    </a:lnTo>
                    <a:lnTo>
                      <a:pt x="115253" y="28575"/>
                    </a:lnTo>
                    <a:lnTo>
                      <a:pt x="83820" y="31433"/>
                    </a:lnTo>
                    <a:lnTo>
                      <a:pt x="157163" y="134303"/>
                    </a:lnTo>
                    <a:lnTo>
                      <a:pt x="226695" y="31433"/>
                    </a:lnTo>
                    <a:lnTo>
                      <a:pt x="194310" y="28575"/>
                    </a:lnTo>
                    <a:lnTo>
                      <a:pt x="194310" y="0"/>
                    </a:lnTo>
                    <a:lnTo>
                      <a:pt x="302895" y="0"/>
                    </a:lnTo>
                    <a:lnTo>
                      <a:pt x="302895" y="28575"/>
                    </a:lnTo>
                    <a:lnTo>
                      <a:pt x="272415" y="33338"/>
                    </a:lnTo>
                    <a:lnTo>
                      <a:pt x="181928" y="162878"/>
                    </a:lnTo>
                    <a:lnTo>
                      <a:pt x="281940" y="298132"/>
                    </a:lnTo>
                    <a:lnTo>
                      <a:pt x="311468" y="302895"/>
                    </a:lnTo>
                    <a:lnTo>
                      <a:pt x="311468" y="331470"/>
                    </a:lnTo>
                    <a:lnTo>
                      <a:pt x="201930" y="331470"/>
                    </a:lnTo>
                    <a:lnTo>
                      <a:pt x="201930" y="302895"/>
                    </a:lnTo>
                    <a:lnTo>
                      <a:pt x="234315" y="300038"/>
                    </a:lnTo>
                    <a:lnTo>
                      <a:pt x="155257" y="191453"/>
                    </a:lnTo>
                    <a:lnTo>
                      <a:pt x="76200" y="300038"/>
                    </a:lnTo>
                    <a:lnTo>
                      <a:pt x="106680" y="302895"/>
                    </a:lnTo>
                    <a:lnTo>
                      <a:pt x="106680" y="331470"/>
                    </a:lnTo>
                    <a:lnTo>
                      <a:pt x="0" y="33147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8" name="Freeform: Shape 5317">
                <a:extLst>
                  <a:ext uri="{FF2B5EF4-FFF2-40B4-BE49-F238E27FC236}">
                    <a16:creationId xmlns:a16="http://schemas.microsoft.com/office/drawing/2014/main" id="{B5BF70DA-558D-E944-FB15-E8CB861473AA}"/>
                  </a:ext>
                </a:extLst>
              </p:cNvPr>
              <p:cNvSpPr/>
              <p:nvPr/>
            </p:nvSpPr>
            <p:spPr>
              <a:xfrm>
                <a:off x="7902892" y="4812029"/>
                <a:ext cx="250507" cy="341947"/>
              </a:xfrm>
              <a:custGeom>
                <a:avLst/>
                <a:gdLst>
                  <a:gd name="connsiteX0" fmla="*/ 151447 w 250507"/>
                  <a:gd name="connsiteY0" fmla="*/ 341947 h 341947"/>
                  <a:gd name="connsiteX1" fmla="*/ 67627 w 250507"/>
                  <a:gd name="connsiteY1" fmla="*/ 320040 h 341947"/>
                  <a:gd name="connsiteX2" fmla="*/ 17145 w 250507"/>
                  <a:gd name="connsiteY2" fmla="*/ 260032 h 341947"/>
                  <a:gd name="connsiteX3" fmla="*/ 0 w 250507"/>
                  <a:gd name="connsiteY3" fmla="*/ 173355 h 341947"/>
                  <a:gd name="connsiteX4" fmla="*/ 0 w 250507"/>
                  <a:gd name="connsiteY4" fmla="*/ 168592 h 341947"/>
                  <a:gd name="connsiteX5" fmla="*/ 17145 w 250507"/>
                  <a:gd name="connsiteY5" fmla="*/ 81915 h 341947"/>
                  <a:gd name="connsiteX6" fmla="*/ 67627 w 250507"/>
                  <a:gd name="connsiteY6" fmla="*/ 21907 h 341947"/>
                  <a:gd name="connsiteX7" fmla="*/ 146685 w 250507"/>
                  <a:gd name="connsiteY7" fmla="*/ 0 h 341947"/>
                  <a:gd name="connsiteX8" fmla="*/ 205740 w 250507"/>
                  <a:gd name="connsiteY8" fmla="*/ 10477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2 h 341947"/>
                  <a:gd name="connsiteX11" fmla="*/ 214313 w 250507"/>
                  <a:gd name="connsiteY11" fmla="*/ 107632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7 h 341947"/>
                  <a:gd name="connsiteX18" fmla="*/ 45720 w 250507"/>
                  <a:gd name="connsiteY18" fmla="*/ 170497 h 341947"/>
                  <a:gd name="connsiteX19" fmla="*/ 45720 w 250507"/>
                  <a:gd name="connsiteY19" fmla="*/ 176213 h 341947"/>
                  <a:gd name="connsiteX20" fmla="*/ 58102 w 250507"/>
                  <a:gd name="connsiteY20" fmla="*/ 247650 h 341947"/>
                  <a:gd name="connsiteX21" fmla="*/ 94297 w 250507"/>
                  <a:gd name="connsiteY21" fmla="*/ 292418 h 341947"/>
                  <a:gd name="connsiteX22" fmla="*/ 152400 w 250507"/>
                  <a:gd name="connsiteY22" fmla="*/ 307657 h 341947"/>
                  <a:gd name="connsiteX23" fmla="*/ 183832 w 250507"/>
                  <a:gd name="connsiteY23" fmla="*/ 303847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7 h 341947"/>
                  <a:gd name="connsiteX26" fmla="*/ 249555 w 250507"/>
                  <a:gd name="connsiteY26" fmla="*/ 246697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7 w 250507"/>
                  <a:gd name="connsiteY29" fmla="*/ 341947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7" y="341947"/>
                    </a:moveTo>
                    <a:cubicBezTo>
                      <a:pt x="118110" y="341947"/>
                      <a:pt x="90488" y="334327"/>
                      <a:pt x="67627" y="320040"/>
                    </a:cubicBezTo>
                    <a:cubicBezTo>
                      <a:pt x="45720" y="305752"/>
                      <a:pt x="28575" y="285750"/>
                      <a:pt x="17145" y="260032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2"/>
                    </a:lnTo>
                    <a:cubicBezTo>
                      <a:pt x="0" y="136207"/>
                      <a:pt x="5715" y="106680"/>
                      <a:pt x="17145" y="81915"/>
                    </a:cubicBezTo>
                    <a:cubicBezTo>
                      <a:pt x="28575" y="56197"/>
                      <a:pt x="45720" y="36195"/>
                      <a:pt x="67627" y="21907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3" y="0"/>
                      <a:pt x="187643" y="3810"/>
                      <a:pt x="205740" y="10477"/>
                    </a:cubicBezTo>
                    <a:cubicBezTo>
                      <a:pt x="223838" y="17145"/>
                      <a:pt x="238125" y="25717"/>
                      <a:pt x="250507" y="36195"/>
                    </a:cubicBezTo>
                    <a:lnTo>
                      <a:pt x="250507" y="107632"/>
                    </a:lnTo>
                    <a:lnTo>
                      <a:pt x="214313" y="107632"/>
                    </a:lnTo>
                    <a:lnTo>
                      <a:pt x="209550" y="55245"/>
                    </a:lnTo>
                    <a:cubicBezTo>
                      <a:pt x="204788" y="51435"/>
                      <a:pt x="199072" y="48577"/>
                      <a:pt x="192405" y="45720"/>
                    </a:cubicBezTo>
                    <a:cubicBezTo>
                      <a:pt x="185738" y="42863"/>
                      <a:pt x="179070" y="40957"/>
                      <a:pt x="171450" y="40005"/>
                    </a:cubicBezTo>
                    <a:cubicBezTo>
                      <a:pt x="163830" y="39052"/>
                      <a:pt x="155257" y="38100"/>
                      <a:pt x="146685" y="38100"/>
                    </a:cubicBezTo>
                    <a:cubicBezTo>
                      <a:pt x="124777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7"/>
                    </a:cubicBezTo>
                    <a:cubicBezTo>
                      <a:pt x="49530" y="121920"/>
                      <a:pt x="45720" y="144780"/>
                      <a:pt x="45720" y="170497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7"/>
                      <a:pt x="58102" y="247650"/>
                    </a:cubicBezTo>
                    <a:cubicBezTo>
                      <a:pt x="66675" y="267652"/>
                      <a:pt x="78105" y="282893"/>
                      <a:pt x="94297" y="292418"/>
                    </a:cubicBezTo>
                    <a:cubicBezTo>
                      <a:pt x="110490" y="302895"/>
                      <a:pt x="129540" y="307657"/>
                      <a:pt x="152400" y="307657"/>
                    </a:cubicBezTo>
                    <a:cubicBezTo>
                      <a:pt x="162877" y="307657"/>
                      <a:pt x="173355" y="306705"/>
                      <a:pt x="183832" y="303847"/>
                    </a:cubicBezTo>
                    <a:cubicBezTo>
                      <a:pt x="194310" y="300990"/>
                      <a:pt x="202882" y="298132"/>
                      <a:pt x="209550" y="293370"/>
                    </a:cubicBezTo>
                    <a:lnTo>
                      <a:pt x="214313" y="246697"/>
                    </a:lnTo>
                    <a:lnTo>
                      <a:pt x="249555" y="246697"/>
                    </a:lnTo>
                    <a:lnTo>
                      <a:pt x="249555" y="319088"/>
                    </a:lnTo>
                    <a:cubicBezTo>
                      <a:pt x="237172" y="326707"/>
                      <a:pt x="221932" y="333375"/>
                      <a:pt x="204788" y="337185"/>
                    </a:cubicBezTo>
                    <a:cubicBezTo>
                      <a:pt x="187643" y="340043"/>
                      <a:pt x="170497" y="341947"/>
                      <a:pt x="151447" y="341947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9" name="Freeform: Shape 5318">
                <a:extLst>
                  <a:ext uri="{FF2B5EF4-FFF2-40B4-BE49-F238E27FC236}">
                    <a16:creationId xmlns:a16="http://schemas.microsoft.com/office/drawing/2014/main" id="{9F85C743-726C-1720-BF4B-4AA95CE20B0F}"/>
                  </a:ext>
                </a:extLst>
              </p:cNvPr>
              <p:cNvSpPr/>
              <p:nvPr/>
            </p:nvSpPr>
            <p:spPr>
              <a:xfrm>
                <a:off x="8234362" y="4816792"/>
                <a:ext cx="253364" cy="333375"/>
              </a:xfrm>
              <a:custGeom>
                <a:avLst/>
                <a:gdLst>
                  <a:gd name="connsiteX0" fmla="*/ 0 w 253364"/>
                  <a:gd name="connsiteY0" fmla="*/ 332422 h 333375"/>
                  <a:gd name="connsiteX1" fmla="*/ 0 w 253364"/>
                  <a:gd name="connsiteY1" fmla="*/ 303847 h 333375"/>
                  <a:gd name="connsiteX2" fmla="*/ 37148 w 253364"/>
                  <a:gd name="connsiteY2" fmla="*/ 297180 h 333375"/>
                  <a:gd name="connsiteX3" fmla="*/ 37148 w 253364"/>
                  <a:gd name="connsiteY3" fmla="*/ 35242 h 333375"/>
                  <a:gd name="connsiteX4" fmla="*/ 0 w 253364"/>
                  <a:gd name="connsiteY4" fmla="*/ 28575 h 333375"/>
                  <a:gd name="connsiteX5" fmla="*/ 0 w 253364"/>
                  <a:gd name="connsiteY5" fmla="*/ 0 h 333375"/>
                  <a:gd name="connsiteX6" fmla="*/ 246698 w 253364"/>
                  <a:gd name="connsiteY6" fmla="*/ 0 h 333375"/>
                  <a:gd name="connsiteX7" fmla="*/ 246698 w 253364"/>
                  <a:gd name="connsiteY7" fmla="*/ 80010 h 333375"/>
                  <a:gd name="connsiteX8" fmla="*/ 210502 w 253364"/>
                  <a:gd name="connsiteY8" fmla="*/ 80010 h 333375"/>
                  <a:gd name="connsiteX9" fmla="*/ 205740 w 253364"/>
                  <a:gd name="connsiteY9" fmla="*/ 34290 h 333375"/>
                  <a:gd name="connsiteX10" fmla="*/ 82868 w 253364"/>
                  <a:gd name="connsiteY10" fmla="*/ 34290 h 333375"/>
                  <a:gd name="connsiteX11" fmla="*/ 82868 w 253364"/>
                  <a:gd name="connsiteY11" fmla="*/ 142875 h 333375"/>
                  <a:gd name="connsiteX12" fmla="*/ 204788 w 253364"/>
                  <a:gd name="connsiteY12" fmla="*/ 142875 h 333375"/>
                  <a:gd name="connsiteX13" fmla="*/ 204788 w 253364"/>
                  <a:gd name="connsiteY13" fmla="*/ 178117 h 333375"/>
                  <a:gd name="connsiteX14" fmla="*/ 81915 w 253364"/>
                  <a:gd name="connsiteY14" fmla="*/ 178117 h 333375"/>
                  <a:gd name="connsiteX15" fmla="*/ 81915 w 253364"/>
                  <a:gd name="connsiteY15" fmla="*/ 299085 h 333375"/>
                  <a:gd name="connsiteX16" fmla="*/ 212407 w 253364"/>
                  <a:gd name="connsiteY16" fmla="*/ 299085 h 333375"/>
                  <a:gd name="connsiteX17" fmla="*/ 217170 w 253364"/>
                  <a:gd name="connsiteY17" fmla="*/ 253365 h 333375"/>
                  <a:gd name="connsiteX18" fmla="*/ 253365 w 253364"/>
                  <a:gd name="connsiteY18" fmla="*/ 253365 h 333375"/>
                  <a:gd name="connsiteX19" fmla="*/ 253365 w 253364"/>
                  <a:gd name="connsiteY19" fmla="*/ 333375 h 333375"/>
                  <a:gd name="connsiteX20" fmla="*/ 0 w 253364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3364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4788" y="142875"/>
                    </a:lnTo>
                    <a:lnTo>
                      <a:pt x="204788" y="178117"/>
                    </a:lnTo>
                    <a:lnTo>
                      <a:pt x="81915" y="178117"/>
                    </a:lnTo>
                    <a:lnTo>
                      <a:pt x="81915" y="299085"/>
                    </a:lnTo>
                    <a:lnTo>
                      <a:pt x="212407" y="299085"/>
                    </a:lnTo>
                    <a:lnTo>
                      <a:pt x="217170" y="253365"/>
                    </a:lnTo>
                    <a:lnTo>
                      <a:pt x="253365" y="253365"/>
                    </a:lnTo>
                    <a:lnTo>
                      <a:pt x="253365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0" name="Freeform: Shape 5319">
                <a:extLst>
                  <a:ext uri="{FF2B5EF4-FFF2-40B4-BE49-F238E27FC236}">
                    <a16:creationId xmlns:a16="http://schemas.microsoft.com/office/drawing/2014/main" id="{551A8041-B5C9-9EB6-A4A5-6EB50D66331B}"/>
                  </a:ext>
                </a:extLst>
              </p:cNvPr>
              <p:cNvSpPr/>
              <p:nvPr/>
            </p:nvSpPr>
            <p:spPr>
              <a:xfrm>
                <a:off x="8567737" y="4816792"/>
                <a:ext cx="240030" cy="332422"/>
              </a:xfrm>
              <a:custGeom>
                <a:avLst/>
                <a:gdLst>
                  <a:gd name="connsiteX0" fmla="*/ 0 w 240030"/>
                  <a:gd name="connsiteY0" fmla="*/ 332422 h 332422"/>
                  <a:gd name="connsiteX1" fmla="*/ 0 w 240030"/>
                  <a:gd name="connsiteY1" fmla="*/ 303847 h 332422"/>
                  <a:gd name="connsiteX2" fmla="*/ 37148 w 240030"/>
                  <a:gd name="connsiteY2" fmla="*/ 297180 h 332422"/>
                  <a:gd name="connsiteX3" fmla="*/ 37148 w 240030"/>
                  <a:gd name="connsiteY3" fmla="*/ 35242 h 332422"/>
                  <a:gd name="connsiteX4" fmla="*/ 0 w 240030"/>
                  <a:gd name="connsiteY4" fmla="*/ 28575 h 332422"/>
                  <a:gd name="connsiteX5" fmla="*/ 0 w 240030"/>
                  <a:gd name="connsiteY5" fmla="*/ 0 h 332422"/>
                  <a:gd name="connsiteX6" fmla="*/ 37148 w 240030"/>
                  <a:gd name="connsiteY6" fmla="*/ 0 h 332422"/>
                  <a:gd name="connsiteX7" fmla="*/ 81915 w 240030"/>
                  <a:gd name="connsiteY7" fmla="*/ 0 h 332422"/>
                  <a:gd name="connsiteX8" fmla="*/ 119063 w 240030"/>
                  <a:gd name="connsiteY8" fmla="*/ 0 h 332422"/>
                  <a:gd name="connsiteX9" fmla="*/ 119063 w 240030"/>
                  <a:gd name="connsiteY9" fmla="*/ 28575 h 332422"/>
                  <a:gd name="connsiteX10" fmla="*/ 81915 w 240030"/>
                  <a:gd name="connsiteY10" fmla="*/ 35242 h 332422"/>
                  <a:gd name="connsiteX11" fmla="*/ 81915 w 240030"/>
                  <a:gd name="connsiteY11" fmla="*/ 298132 h 332422"/>
                  <a:gd name="connsiteX12" fmla="*/ 200025 w 240030"/>
                  <a:gd name="connsiteY12" fmla="*/ 298132 h 332422"/>
                  <a:gd name="connsiteX13" fmla="*/ 205740 w 240030"/>
                  <a:gd name="connsiteY13" fmla="*/ 245745 h 332422"/>
                  <a:gd name="connsiteX14" fmla="*/ 240030 w 240030"/>
                  <a:gd name="connsiteY14" fmla="*/ 245745 h 332422"/>
                  <a:gd name="connsiteX15" fmla="*/ 240030 w 240030"/>
                  <a:gd name="connsiteY15" fmla="*/ 332422 h 332422"/>
                  <a:gd name="connsiteX16" fmla="*/ 0 w 240030"/>
                  <a:gd name="connsiteY16" fmla="*/ 332422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0030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81915" y="0"/>
                    </a:lnTo>
                    <a:lnTo>
                      <a:pt x="119063" y="0"/>
                    </a:lnTo>
                    <a:lnTo>
                      <a:pt x="119063" y="28575"/>
                    </a:lnTo>
                    <a:lnTo>
                      <a:pt x="81915" y="35242"/>
                    </a:lnTo>
                    <a:lnTo>
                      <a:pt x="81915" y="298132"/>
                    </a:lnTo>
                    <a:lnTo>
                      <a:pt x="200025" y="298132"/>
                    </a:lnTo>
                    <a:lnTo>
                      <a:pt x="205740" y="245745"/>
                    </a:lnTo>
                    <a:lnTo>
                      <a:pt x="240030" y="245745"/>
                    </a:lnTo>
                    <a:lnTo>
                      <a:pt x="240030" y="332422"/>
                    </a:lnTo>
                    <a:lnTo>
                      <a:pt x="0" y="332422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1" name="Freeform: Shape 5320">
                <a:extLst>
                  <a:ext uri="{FF2B5EF4-FFF2-40B4-BE49-F238E27FC236}">
                    <a16:creationId xmlns:a16="http://schemas.microsoft.com/office/drawing/2014/main" id="{BDEE78FD-B08C-0959-76E4-BC1BB6D9D583}"/>
                  </a:ext>
                </a:extLst>
              </p:cNvPr>
              <p:cNvSpPr/>
              <p:nvPr/>
            </p:nvSpPr>
            <p:spPr>
              <a:xfrm>
                <a:off x="8880157" y="4816792"/>
                <a:ext cx="240030" cy="332422"/>
              </a:xfrm>
              <a:custGeom>
                <a:avLst/>
                <a:gdLst>
                  <a:gd name="connsiteX0" fmla="*/ 0 w 240030"/>
                  <a:gd name="connsiteY0" fmla="*/ 332422 h 332422"/>
                  <a:gd name="connsiteX1" fmla="*/ 0 w 240030"/>
                  <a:gd name="connsiteY1" fmla="*/ 303847 h 332422"/>
                  <a:gd name="connsiteX2" fmla="*/ 37148 w 240030"/>
                  <a:gd name="connsiteY2" fmla="*/ 297180 h 332422"/>
                  <a:gd name="connsiteX3" fmla="*/ 37148 w 240030"/>
                  <a:gd name="connsiteY3" fmla="*/ 35242 h 332422"/>
                  <a:gd name="connsiteX4" fmla="*/ 0 w 240030"/>
                  <a:gd name="connsiteY4" fmla="*/ 28575 h 332422"/>
                  <a:gd name="connsiteX5" fmla="*/ 0 w 240030"/>
                  <a:gd name="connsiteY5" fmla="*/ 0 h 332422"/>
                  <a:gd name="connsiteX6" fmla="*/ 37148 w 240030"/>
                  <a:gd name="connsiteY6" fmla="*/ 0 h 332422"/>
                  <a:gd name="connsiteX7" fmla="*/ 81915 w 240030"/>
                  <a:gd name="connsiteY7" fmla="*/ 0 h 332422"/>
                  <a:gd name="connsiteX8" fmla="*/ 119063 w 240030"/>
                  <a:gd name="connsiteY8" fmla="*/ 0 h 332422"/>
                  <a:gd name="connsiteX9" fmla="*/ 119063 w 240030"/>
                  <a:gd name="connsiteY9" fmla="*/ 28575 h 332422"/>
                  <a:gd name="connsiteX10" fmla="*/ 81915 w 240030"/>
                  <a:gd name="connsiteY10" fmla="*/ 35242 h 332422"/>
                  <a:gd name="connsiteX11" fmla="*/ 81915 w 240030"/>
                  <a:gd name="connsiteY11" fmla="*/ 298132 h 332422"/>
                  <a:gd name="connsiteX12" fmla="*/ 200025 w 240030"/>
                  <a:gd name="connsiteY12" fmla="*/ 298132 h 332422"/>
                  <a:gd name="connsiteX13" fmla="*/ 205740 w 240030"/>
                  <a:gd name="connsiteY13" fmla="*/ 245745 h 332422"/>
                  <a:gd name="connsiteX14" fmla="*/ 240030 w 240030"/>
                  <a:gd name="connsiteY14" fmla="*/ 245745 h 332422"/>
                  <a:gd name="connsiteX15" fmla="*/ 240030 w 240030"/>
                  <a:gd name="connsiteY15" fmla="*/ 332422 h 332422"/>
                  <a:gd name="connsiteX16" fmla="*/ 0 w 240030"/>
                  <a:gd name="connsiteY16" fmla="*/ 332422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0030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81915" y="0"/>
                    </a:lnTo>
                    <a:lnTo>
                      <a:pt x="119063" y="0"/>
                    </a:lnTo>
                    <a:lnTo>
                      <a:pt x="119063" y="28575"/>
                    </a:lnTo>
                    <a:lnTo>
                      <a:pt x="81915" y="35242"/>
                    </a:lnTo>
                    <a:lnTo>
                      <a:pt x="81915" y="298132"/>
                    </a:lnTo>
                    <a:lnTo>
                      <a:pt x="200025" y="298132"/>
                    </a:lnTo>
                    <a:lnTo>
                      <a:pt x="205740" y="245745"/>
                    </a:lnTo>
                    <a:lnTo>
                      <a:pt x="240030" y="245745"/>
                    </a:lnTo>
                    <a:lnTo>
                      <a:pt x="240030" y="332422"/>
                    </a:lnTo>
                    <a:lnTo>
                      <a:pt x="0" y="332422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2" name="Freeform: Shape 5321">
                <a:extLst>
                  <a:ext uri="{FF2B5EF4-FFF2-40B4-BE49-F238E27FC236}">
                    <a16:creationId xmlns:a16="http://schemas.microsoft.com/office/drawing/2014/main" id="{B9EE349D-DDCF-6D61-0DAE-9B9AB1AB1877}"/>
                  </a:ext>
                </a:extLst>
              </p:cNvPr>
              <p:cNvSpPr/>
              <p:nvPr/>
            </p:nvSpPr>
            <p:spPr>
              <a:xfrm>
                <a:off x="9191625" y="4816792"/>
                <a:ext cx="254317" cy="333375"/>
              </a:xfrm>
              <a:custGeom>
                <a:avLst/>
                <a:gdLst>
                  <a:gd name="connsiteX0" fmla="*/ 0 w 254317"/>
                  <a:gd name="connsiteY0" fmla="*/ 332422 h 333375"/>
                  <a:gd name="connsiteX1" fmla="*/ 0 w 254317"/>
                  <a:gd name="connsiteY1" fmla="*/ 303847 h 333375"/>
                  <a:gd name="connsiteX2" fmla="*/ 37148 w 254317"/>
                  <a:gd name="connsiteY2" fmla="*/ 297180 h 333375"/>
                  <a:gd name="connsiteX3" fmla="*/ 37148 w 254317"/>
                  <a:gd name="connsiteY3" fmla="*/ 35242 h 333375"/>
                  <a:gd name="connsiteX4" fmla="*/ 0 w 254317"/>
                  <a:gd name="connsiteY4" fmla="*/ 28575 h 333375"/>
                  <a:gd name="connsiteX5" fmla="*/ 0 w 254317"/>
                  <a:gd name="connsiteY5" fmla="*/ 0 h 333375"/>
                  <a:gd name="connsiteX6" fmla="*/ 246698 w 254317"/>
                  <a:gd name="connsiteY6" fmla="*/ 0 h 333375"/>
                  <a:gd name="connsiteX7" fmla="*/ 246698 w 254317"/>
                  <a:gd name="connsiteY7" fmla="*/ 80010 h 333375"/>
                  <a:gd name="connsiteX8" fmla="*/ 210502 w 254317"/>
                  <a:gd name="connsiteY8" fmla="*/ 80010 h 333375"/>
                  <a:gd name="connsiteX9" fmla="*/ 205740 w 254317"/>
                  <a:gd name="connsiteY9" fmla="*/ 34290 h 333375"/>
                  <a:gd name="connsiteX10" fmla="*/ 82868 w 254317"/>
                  <a:gd name="connsiteY10" fmla="*/ 34290 h 333375"/>
                  <a:gd name="connsiteX11" fmla="*/ 82868 w 254317"/>
                  <a:gd name="connsiteY11" fmla="*/ 142875 h 333375"/>
                  <a:gd name="connsiteX12" fmla="*/ 205740 w 254317"/>
                  <a:gd name="connsiteY12" fmla="*/ 142875 h 333375"/>
                  <a:gd name="connsiteX13" fmla="*/ 205740 w 254317"/>
                  <a:gd name="connsiteY13" fmla="*/ 178117 h 333375"/>
                  <a:gd name="connsiteX14" fmla="*/ 82868 w 254317"/>
                  <a:gd name="connsiteY14" fmla="*/ 178117 h 333375"/>
                  <a:gd name="connsiteX15" fmla="*/ 82868 w 254317"/>
                  <a:gd name="connsiteY15" fmla="*/ 299085 h 333375"/>
                  <a:gd name="connsiteX16" fmla="*/ 213360 w 254317"/>
                  <a:gd name="connsiteY16" fmla="*/ 299085 h 333375"/>
                  <a:gd name="connsiteX17" fmla="*/ 218123 w 254317"/>
                  <a:gd name="connsiteY17" fmla="*/ 253365 h 333375"/>
                  <a:gd name="connsiteX18" fmla="*/ 254318 w 254317"/>
                  <a:gd name="connsiteY18" fmla="*/ 253365 h 333375"/>
                  <a:gd name="connsiteX19" fmla="*/ 254318 w 254317"/>
                  <a:gd name="connsiteY19" fmla="*/ 333375 h 333375"/>
                  <a:gd name="connsiteX20" fmla="*/ 0 w 254317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7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7"/>
                    </a:lnTo>
                    <a:lnTo>
                      <a:pt x="82868" y="178117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3" name="Freeform: Shape 5322">
                <a:extLst>
                  <a:ext uri="{FF2B5EF4-FFF2-40B4-BE49-F238E27FC236}">
                    <a16:creationId xmlns:a16="http://schemas.microsoft.com/office/drawing/2014/main" id="{C9E62A96-C7EF-B63D-B408-D311A8271E6D}"/>
                  </a:ext>
                </a:extLst>
              </p:cNvPr>
              <p:cNvSpPr/>
              <p:nvPr/>
            </p:nvSpPr>
            <p:spPr>
              <a:xfrm>
                <a:off x="9525952" y="4816792"/>
                <a:ext cx="324802" cy="332422"/>
              </a:xfrm>
              <a:custGeom>
                <a:avLst/>
                <a:gdLst>
                  <a:gd name="connsiteX0" fmla="*/ 0 w 324802"/>
                  <a:gd name="connsiteY0" fmla="*/ 332422 h 332422"/>
                  <a:gd name="connsiteX1" fmla="*/ 0 w 324802"/>
                  <a:gd name="connsiteY1" fmla="*/ 303847 h 332422"/>
                  <a:gd name="connsiteX2" fmla="*/ 37148 w 324802"/>
                  <a:gd name="connsiteY2" fmla="*/ 297180 h 332422"/>
                  <a:gd name="connsiteX3" fmla="*/ 37148 w 324802"/>
                  <a:gd name="connsiteY3" fmla="*/ 35242 h 332422"/>
                  <a:gd name="connsiteX4" fmla="*/ 0 w 324802"/>
                  <a:gd name="connsiteY4" fmla="*/ 28575 h 332422"/>
                  <a:gd name="connsiteX5" fmla="*/ 0 w 324802"/>
                  <a:gd name="connsiteY5" fmla="*/ 0 h 332422"/>
                  <a:gd name="connsiteX6" fmla="*/ 37148 w 324802"/>
                  <a:gd name="connsiteY6" fmla="*/ 0 h 332422"/>
                  <a:gd name="connsiteX7" fmla="*/ 82868 w 324802"/>
                  <a:gd name="connsiteY7" fmla="*/ 0 h 332422"/>
                  <a:gd name="connsiteX8" fmla="*/ 245745 w 324802"/>
                  <a:gd name="connsiteY8" fmla="*/ 259080 h 332422"/>
                  <a:gd name="connsiteX9" fmla="*/ 246698 w 324802"/>
                  <a:gd name="connsiteY9" fmla="*/ 259080 h 332422"/>
                  <a:gd name="connsiteX10" fmla="*/ 246698 w 324802"/>
                  <a:gd name="connsiteY10" fmla="*/ 35242 h 332422"/>
                  <a:gd name="connsiteX11" fmla="*/ 205740 w 324802"/>
                  <a:gd name="connsiteY11" fmla="*/ 28575 h 332422"/>
                  <a:gd name="connsiteX12" fmla="*/ 205740 w 324802"/>
                  <a:gd name="connsiteY12" fmla="*/ 0 h 332422"/>
                  <a:gd name="connsiteX13" fmla="*/ 287655 w 324802"/>
                  <a:gd name="connsiteY13" fmla="*/ 0 h 332422"/>
                  <a:gd name="connsiteX14" fmla="*/ 324803 w 324802"/>
                  <a:gd name="connsiteY14" fmla="*/ 0 h 332422"/>
                  <a:gd name="connsiteX15" fmla="*/ 324803 w 324802"/>
                  <a:gd name="connsiteY15" fmla="*/ 28575 h 332422"/>
                  <a:gd name="connsiteX16" fmla="*/ 287655 w 324802"/>
                  <a:gd name="connsiteY16" fmla="*/ 35242 h 332422"/>
                  <a:gd name="connsiteX17" fmla="*/ 287655 w 324802"/>
                  <a:gd name="connsiteY17" fmla="*/ 332422 h 332422"/>
                  <a:gd name="connsiteX18" fmla="*/ 246698 w 324802"/>
                  <a:gd name="connsiteY18" fmla="*/ 332422 h 332422"/>
                  <a:gd name="connsiteX19" fmla="*/ 79058 w 324802"/>
                  <a:gd name="connsiteY19" fmla="*/ 71438 h 332422"/>
                  <a:gd name="connsiteX20" fmla="*/ 78105 w 324802"/>
                  <a:gd name="connsiteY20" fmla="*/ 71438 h 332422"/>
                  <a:gd name="connsiteX21" fmla="*/ 78105 w 324802"/>
                  <a:gd name="connsiteY21" fmla="*/ 296227 h 332422"/>
                  <a:gd name="connsiteX22" fmla="*/ 119063 w 324802"/>
                  <a:gd name="connsiteY22" fmla="*/ 302895 h 332422"/>
                  <a:gd name="connsiteX23" fmla="*/ 119063 w 324802"/>
                  <a:gd name="connsiteY23" fmla="*/ 331470 h 332422"/>
                  <a:gd name="connsiteX24" fmla="*/ 0 w 324802"/>
                  <a:gd name="connsiteY24" fmla="*/ 331470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4802" h="332422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37148" y="0"/>
                    </a:lnTo>
                    <a:lnTo>
                      <a:pt x="82868" y="0"/>
                    </a:lnTo>
                    <a:lnTo>
                      <a:pt x="245745" y="259080"/>
                    </a:lnTo>
                    <a:lnTo>
                      <a:pt x="246698" y="259080"/>
                    </a:lnTo>
                    <a:lnTo>
                      <a:pt x="246698" y="35242"/>
                    </a:lnTo>
                    <a:lnTo>
                      <a:pt x="205740" y="28575"/>
                    </a:lnTo>
                    <a:lnTo>
                      <a:pt x="205740" y="0"/>
                    </a:lnTo>
                    <a:lnTo>
                      <a:pt x="287655" y="0"/>
                    </a:lnTo>
                    <a:lnTo>
                      <a:pt x="324803" y="0"/>
                    </a:lnTo>
                    <a:lnTo>
                      <a:pt x="324803" y="28575"/>
                    </a:lnTo>
                    <a:lnTo>
                      <a:pt x="287655" y="35242"/>
                    </a:lnTo>
                    <a:lnTo>
                      <a:pt x="287655" y="332422"/>
                    </a:lnTo>
                    <a:lnTo>
                      <a:pt x="246698" y="332422"/>
                    </a:lnTo>
                    <a:lnTo>
                      <a:pt x="79058" y="71438"/>
                    </a:lnTo>
                    <a:lnTo>
                      <a:pt x="78105" y="71438"/>
                    </a:lnTo>
                    <a:lnTo>
                      <a:pt x="78105" y="296227"/>
                    </a:lnTo>
                    <a:lnTo>
                      <a:pt x="119063" y="302895"/>
                    </a:lnTo>
                    <a:lnTo>
                      <a:pt x="119063" y="331470"/>
                    </a:lnTo>
                    <a:lnTo>
                      <a:pt x="0" y="331470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4" name="Freeform: Shape 5323">
                <a:extLst>
                  <a:ext uri="{FF2B5EF4-FFF2-40B4-BE49-F238E27FC236}">
                    <a16:creationId xmlns:a16="http://schemas.microsoft.com/office/drawing/2014/main" id="{6FA14DBF-7824-876E-ED8C-DC47AC38EBCD}"/>
                  </a:ext>
                </a:extLst>
              </p:cNvPr>
              <p:cNvSpPr/>
              <p:nvPr/>
            </p:nvSpPr>
            <p:spPr>
              <a:xfrm>
                <a:off x="9923144" y="4812029"/>
                <a:ext cx="250507" cy="341947"/>
              </a:xfrm>
              <a:custGeom>
                <a:avLst/>
                <a:gdLst>
                  <a:gd name="connsiteX0" fmla="*/ 151448 w 250507"/>
                  <a:gd name="connsiteY0" fmla="*/ 341947 h 341947"/>
                  <a:gd name="connsiteX1" fmla="*/ 67628 w 250507"/>
                  <a:gd name="connsiteY1" fmla="*/ 320040 h 341947"/>
                  <a:gd name="connsiteX2" fmla="*/ 17145 w 250507"/>
                  <a:gd name="connsiteY2" fmla="*/ 260032 h 341947"/>
                  <a:gd name="connsiteX3" fmla="*/ 0 w 250507"/>
                  <a:gd name="connsiteY3" fmla="*/ 173355 h 341947"/>
                  <a:gd name="connsiteX4" fmla="*/ 0 w 250507"/>
                  <a:gd name="connsiteY4" fmla="*/ 168592 h 341947"/>
                  <a:gd name="connsiteX5" fmla="*/ 17145 w 250507"/>
                  <a:gd name="connsiteY5" fmla="*/ 81915 h 341947"/>
                  <a:gd name="connsiteX6" fmla="*/ 67628 w 250507"/>
                  <a:gd name="connsiteY6" fmla="*/ 21907 h 341947"/>
                  <a:gd name="connsiteX7" fmla="*/ 146685 w 250507"/>
                  <a:gd name="connsiteY7" fmla="*/ 0 h 341947"/>
                  <a:gd name="connsiteX8" fmla="*/ 205740 w 250507"/>
                  <a:gd name="connsiteY8" fmla="*/ 10477 h 341947"/>
                  <a:gd name="connsiteX9" fmla="*/ 250507 w 250507"/>
                  <a:gd name="connsiteY9" fmla="*/ 36195 h 341947"/>
                  <a:gd name="connsiteX10" fmla="*/ 250507 w 250507"/>
                  <a:gd name="connsiteY10" fmla="*/ 107632 h 341947"/>
                  <a:gd name="connsiteX11" fmla="*/ 214313 w 250507"/>
                  <a:gd name="connsiteY11" fmla="*/ 107632 h 341947"/>
                  <a:gd name="connsiteX12" fmla="*/ 209550 w 250507"/>
                  <a:gd name="connsiteY12" fmla="*/ 55245 h 341947"/>
                  <a:gd name="connsiteX13" fmla="*/ 192405 w 250507"/>
                  <a:gd name="connsiteY13" fmla="*/ 45720 h 341947"/>
                  <a:gd name="connsiteX14" fmla="*/ 171450 w 250507"/>
                  <a:gd name="connsiteY14" fmla="*/ 40005 h 341947"/>
                  <a:gd name="connsiteX15" fmla="*/ 146685 w 250507"/>
                  <a:gd name="connsiteY15" fmla="*/ 38100 h 341947"/>
                  <a:gd name="connsiteX16" fmla="*/ 91440 w 250507"/>
                  <a:gd name="connsiteY16" fmla="*/ 55245 h 341947"/>
                  <a:gd name="connsiteX17" fmla="*/ 57150 w 250507"/>
                  <a:gd name="connsiteY17" fmla="*/ 101917 h 341947"/>
                  <a:gd name="connsiteX18" fmla="*/ 45720 w 250507"/>
                  <a:gd name="connsiteY18" fmla="*/ 170497 h 341947"/>
                  <a:gd name="connsiteX19" fmla="*/ 45720 w 250507"/>
                  <a:gd name="connsiteY19" fmla="*/ 176213 h 341947"/>
                  <a:gd name="connsiteX20" fmla="*/ 58103 w 250507"/>
                  <a:gd name="connsiteY20" fmla="*/ 247650 h 341947"/>
                  <a:gd name="connsiteX21" fmla="*/ 94298 w 250507"/>
                  <a:gd name="connsiteY21" fmla="*/ 292418 h 341947"/>
                  <a:gd name="connsiteX22" fmla="*/ 152400 w 250507"/>
                  <a:gd name="connsiteY22" fmla="*/ 307657 h 341947"/>
                  <a:gd name="connsiteX23" fmla="*/ 183832 w 250507"/>
                  <a:gd name="connsiteY23" fmla="*/ 303847 h 341947"/>
                  <a:gd name="connsiteX24" fmla="*/ 209550 w 250507"/>
                  <a:gd name="connsiteY24" fmla="*/ 293370 h 341947"/>
                  <a:gd name="connsiteX25" fmla="*/ 214313 w 250507"/>
                  <a:gd name="connsiteY25" fmla="*/ 246697 h 341947"/>
                  <a:gd name="connsiteX26" fmla="*/ 249555 w 250507"/>
                  <a:gd name="connsiteY26" fmla="*/ 246697 h 341947"/>
                  <a:gd name="connsiteX27" fmla="*/ 249555 w 250507"/>
                  <a:gd name="connsiteY27" fmla="*/ 319088 h 341947"/>
                  <a:gd name="connsiteX28" fmla="*/ 204788 w 250507"/>
                  <a:gd name="connsiteY28" fmla="*/ 337185 h 341947"/>
                  <a:gd name="connsiteX29" fmla="*/ 151448 w 250507"/>
                  <a:gd name="connsiteY29" fmla="*/ 341947 h 341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0507" h="341947">
                    <a:moveTo>
                      <a:pt x="151448" y="341947"/>
                    </a:moveTo>
                    <a:cubicBezTo>
                      <a:pt x="118110" y="341947"/>
                      <a:pt x="90488" y="334327"/>
                      <a:pt x="67628" y="320040"/>
                    </a:cubicBezTo>
                    <a:cubicBezTo>
                      <a:pt x="45720" y="305752"/>
                      <a:pt x="28575" y="285750"/>
                      <a:pt x="17145" y="260032"/>
                    </a:cubicBezTo>
                    <a:cubicBezTo>
                      <a:pt x="5715" y="234315"/>
                      <a:pt x="0" y="205740"/>
                      <a:pt x="0" y="173355"/>
                    </a:cubicBezTo>
                    <a:lnTo>
                      <a:pt x="0" y="168592"/>
                    </a:lnTo>
                    <a:cubicBezTo>
                      <a:pt x="0" y="136207"/>
                      <a:pt x="5715" y="106680"/>
                      <a:pt x="17145" y="81915"/>
                    </a:cubicBezTo>
                    <a:cubicBezTo>
                      <a:pt x="28575" y="56197"/>
                      <a:pt x="45720" y="36195"/>
                      <a:pt x="67628" y="21907"/>
                    </a:cubicBezTo>
                    <a:cubicBezTo>
                      <a:pt x="89535" y="7620"/>
                      <a:pt x="116205" y="0"/>
                      <a:pt x="146685" y="0"/>
                    </a:cubicBezTo>
                    <a:cubicBezTo>
                      <a:pt x="168593" y="0"/>
                      <a:pt x="187643" y="3810"/>
                      <a:pt x="205740" y="10477"/>
                    </a:cubicBezTo>
                    <a:cubicBezTo>
                      <a:pt x="223838" y="17145"/>
                      <a:pt x="238126" y="25717"/>
                      <a:pt x="250507" y="36195"/>
                    </a:cubicBezTo>
                    <a:lnTo>
                      <a:pt x="250507" y="107632"/>
                    </a:lnTo>
                    <a:lnTo>
                      <a:pt x="214313" y="107632"/>
                    </a:lnTo>
                    <a:lnTo>
                      <a:pt x="209550" y="55245"/>
                    </a:lnTo>
                    <a:cubicBezTo>
                      <a:pt x="204788" y="51435"/>
                      <a:pt x="199073" y="48577"/>
                      <a:pt x="192405" y="45720"/>
                    </a:cubicBezTo>
                    <a:cubicBezTo>
                      <a:pt x="185738" y="42863"/>
                      <a:pt x="179070" y="40957"/>
                      <a:pt x="171450" y="40005"/>
                    </a:cubicBezTo>
                    <a:cubicBezTo>
                      <a:pt x="163830" y="39052"/>
                      <a:pt x="155257" y="38100"/>
                      <a:pt x="146685" y="38100"/>
                    </a:cubicBezTo>
                    <a:cubicBezTo>
                      <a:pt x="124778" y="38100"/>
                      <a:pt x="106680" y="43815"/>
                      <a:pt x="91440" y="55245"/>
                    </a:cubicBezTo>
                    <a:cubicBezTo>
                      <a:pt x="76200" y="66675"/>
                      <a:pt x="64770" y="81915"/>
                      <a:pt x="57150" y="101917"/>
                    </a:cubicBezTo>
                    <a:cubicBezTo>
                      <a:pt x="49530" y="121920"/>
                      <a:pt x="45720" y="144780"/>
                      <a:pt x="45720" y="170497"/>
                    </a:cubicBezTo>
                    <a:lnTo>
                      <a:pt x="45720" y="176213"/>
                    </a:lnTo>
                    <a:cubicBezTo>
                      <a:pt x="45720" y="203835"/>
                      <a:pt x="49530" y="227647"/>
                      <a:pt x="58103" y="247650"/>
                    </a:cubicBezTo>
                    <a:cubicBezTo>
                      <a:pt x="66675" y="267652"/>
                      <a:pt x="78105" y="282893"/>
                      <a:pt x="94298" y="292418"/>
                    </a:cubicBezTo>
                    <a:cubicBezTo>
                      <a:pt x="110490" y="302895"/>
                      <a:pt x="129540" y="307657"/>
                      <a:pt x="152400" y="307657"/>
                    </a:cubicBezTo>
                    <a:cubicBezTo>
                      <a:pt x="162878" y="307657"/>
                      <a:pt x="173355" y="306705"/>
                      <a:pt x="183832" y="303847"/>
                    </a:cubicBezTo>
                    <a:cubicBezTo>
                      <a:pt x="194310" y="300990"/>
                      <a:pt x="202882" y="298132"/>
                      <a:pt x="209550" y="293370"/>
                    </a:cubicBezTo>
                    <a:lnTo>
                      <a:pt x="214313" y="246697"/>
                    </a:lnTo>
                    <a:lnTo>
                      <a:pt x="249555" y="246697"/>
                    </a:lnTo>
                    <a:lnTo>
                      <a:pt x="249555" y="319088"/>
                    </a:lnTo>
                    <a:cubicBezTo>
                      <a:pt x="237172" y="326707"/>
                      <a:pt x="221932" y="333375"/>
                      <a:pt x="204788" y="337185"/>
                    </a:cubicBezTo>
                    <a:cubicBezTo>
                      <a:pt x="188595" y="340043"/>
                      <a:pt x="170498" y="341947"/>
                      <a:pt x="151448" y="341947"/>
                    </a:cubicBez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5" name="Freeform: Shape 5324">
                <a:extLst>
                  <a:ext uri="{FF2B5EF4-FFF2-40B4-BE49-F238E27FC236}">
                    <a16:creationId xmlns:a16="http://schemas.microsoft.com/office/drawing/2014/main" id="{587587AB-4FC0-2506-BEA2-F2872BB3B64C}"/>
                  </a:ext>
                </a:extLst>
              </p:cNvPr>
              <p:cNvSpPr/>
              <p:nvPr/>
            </p:nvSpPr>
            <p:spPr>
              <a:xfrm>
                <a:off x="10254614" y="4816792"/>
                <a:ext cx="254318" cy="333375"/>
              </a:xfrm>
              <a:custGeom>
                <a:avLst/>
                <a:gdLst>
                  <a:gd name="connsiteX0" fmla="*/ 0 w 254318"/>
                  <a:gd name="connsiteY0" fmla="*/ 332422 h 333375"/>
                  <a:gd name="connsiteX1" fmla="*/ 0 w 254318"/>
                  <a:gd name="connsiteY1" fmla="*/ 303847 h 333375"/>
                  <a:gd name="connsiteX2" fmla="*/ 37148 w 254318"/>
                  <a:gd name="connsiteY2" fmla="*/ 297180 h 333375"/>
                  <a:gd name="connsiteX3" fmla="*/ 37148 w 254318"/>
                  <a:gd name="connsiteY3" fmla="*/ 35242 h 333375"/>
                  <a:gd name="connsiteX4" fmla="*/ 0 w 254318"/>
                  <a:gd name="connsiteY4" fmla="*/ 28575 h 333375"/>
                  <a:gd name="connsiteX5" fmla="*/ 0 w 254318"/>
                  <a:gd name="connsiteY5" fmla="*/ 0 h 333375"/>
                  <a:gd name="connsiteX6" fmla="*/ 246698 w 254318"/>
                  <a:gd name="connsiteY6" fmla="*/ 0 h 333375"/>
                  <a:gd name="connsiteX7" fmla="*/ 246698 w 254318"/>
                  <a:gd name="connsiteY7" fmla="*/ 80010 h 333375"/>
                  <a:gd name="connsiteX8" fmla="*/ 210502 w 254318"/>
                  <a:gd name="connsiteY8" fmla="*/ 80010 h 333375"/>
                  <a:gd name="connsiteX9" fmla="*/ 205740 w 254318"/>
                  <a:gd name="connsiteY9" fmla="*/ 34290 h 333375"/>
                  <a:gd name="connsiteX10" fmla="*/ 82868 w 254318"/>
                  <a:gd name="connsiteY10" fmla="*/ 34290 h 333375"/>
                  <a:gd name="connsiteX11" fmla="*/ 82868 w 254318"/>
                  <a:gd name="connsiteY11" fmla="*/ 142875 h 333375"/>
                  <a:gd name="connsiteX12" fmla="*/ 205740 w 254318"/>
                  <a:gd name="connsiteY12" fmla="*/ 142875 h 333375"/>
                  <a:gd name="connsiteX13" fmla="*/ 205740 w 254318"/>
                  <a:gd name="connsiteY13" fmla="*/ 178117 h 333375"/>
                  <a:gd name="connsiteX14" fmla="*/ 82868 w 254318"/>
                  <a:gd name="connsiteY14" fmla="*/ 178117 h 333375"/>
                  <a:gd name="connsiteX15" fmla="*/ 82868 w 254318"/>
                  <a:gd name="connsiteY15" fmla="*/ 299085 h 333375"/>
                  <a:gd name="connsiteX16" fmla="*/ 213360 w 254318"/>
                  <a:gd name="connsiteY16" fmla="*/ 299085 h 333375"/>
                  <a:gd name="connsiteX17" fmla="*/ 218123 w 254318"/>
                  <a:gd name="connsiteY17" fmla="*/ 253365 h 333375"/>
                  <a:gd name="connsiteX18" fmla="*/ 254318 w 254318"/>
                  <a:gd name="connsiteY18" fmla="*/ 253365 h 333375"/>
                  <a:gd name="connsiteX19" fmla="*/ 254318 w 254318"/>
                  <a:gd name="connsiteY19" fmla="*/ 333375 h 333375"/>
                  <a:gd name="connsiteX20" fmla="*/ 0 w 254318"/>
                  <a:gd name="connsiteY20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4318" h="333375">
                    <a:moveTo>
                      <a:pt x="0" y="332422"/>
                    </a:moveTo>
                    <a:lnTo>
                      <a:pt x="0" y="303847"/>
                    </a:lnTo>
                    <a:lnTo>
                      <a:pt x="37148" y="297180"/>
                    </a:lnTo>
                    <a:lnTo>
                      <a:pt x="37148" y="35242"/>
                    </a:lnTo>
                    <a:lnTo>
                      <a:pt x="0" y="28575"/>
                    </a:lnTo>
                    <a:lnTo>
                      <a:pt x="0" y="0"/>
                    </a:lnTo>
                    <a:lnTo>
                      <a:pt x="246698" y="0"/>
                    </a:lnTo>
                    <a:lnTo>
                      <a:pt x="246698" y="80010"/>
                    </a:lnTo>
                    <a:lnTo>
                      <a:pt x="210502" y="80010"/>
                    </a:lnTo>
                    <a:lnTo>
                      <a:pt x="205740" y="34290"/>
                    </a:lnTo>
                    <a:lnTo>
                      <a:pt x="82868" y="34290"/>
                    </a:lnTo>
                    <a:lnTo>
                      <a:pt x="82868" y="142875"/>
                    </a:lnTo>
                    <a:lnTo>
                      <a:pt x="205740" y="142875"/>
                    </a:lnTo>
                    <a:lnTo>
                      <a:pt x="205740" y="178117"/>
                    </a:lnTo>
                    <a:lnTo>
                      <a:pt x="82868" y="178117"/>
                    </a:lnTo>
                    <a:lnTo>
                      <a:pt x="82868" y="299085"/>
                    </a:lnTo>
                    <a:lnTo>
                      <a:pt x="213360" y="299085"/>
                    </a:lnTo>
                    <a:lnTo>
                      <a:pt x="218123" y="253365"/>
                    </a:lnTo>
                    <a:lnTo>
                      <a:pt x="254318" y="253365"/>
                    </a:lnTo>
                    <a:lnTo>
                      <a:pt x="254318" y="333375"/>
                    </a:lnTo>
                    <a:lnTo>
                      <a:pt x="0" y="333375"/>
                    </a:lnTo>
                    <a:close/>
                  </a:path>
                </a:pathLst>
              </a:custGeom>
              <a:solidFill>
                <a:srgbClr val="5858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00" name="Freeform: Shape 5299">
              <a:extLst>
                <a:ext uri="{FF2B5EF4-FFF2-40B4-BE49-F238E27FC236}">
                  <a16:creationId xmlns:a16="http://schemas.microsoft.com/office/drawing/2014/main" id="{24D3DE59-2C3F-8928-A5BF-E46FDE0C5F74}"/>
                </a:ext>
              </a:extLst>
            </p:cNvPr>
            <p:cNvSpPr/>
            <p:nvPr/>
          </p:nvSpPr>
          <p:spPr>
            <a:xfrm>
              <a:off x="4805362" y="3369944"/>
              <a:ext cx="5995987" cy="20954"/>
            </a:xfrm>
            <a:custGeom>
              <a:avLst/>
              <a:gdLst>
                <a:gd name="connsiteX0" fmla="*/ 0 w 5995987"/>
                <a:gd name="connsiteY0" fmla="*/ 0 h 20954"/>
                <a:gd name="connsiteX1" fmla="*/ 5995988 w 5995987"/>
                <a:gd name="connsiteY1" fmla="*/ 0 h 20954"/>
                <a:gd name="connsiteX2" fmla="*/ 5995988 w 5995987"/>
                <a:gd name="connsiteY2" fmla="*/ 20955 h 20954"/>
                <a:gd name="connsiteX3" fmla="*/ 0 w 5995987"/>
                <a:gd name="connsiteY3" fmla="*/ 2095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5987" h="20954">
                  <a:moveTo>
                    <a:pt x="0" y="0"/>
                  </a:moveTo>
                  <a:lnTo>
                    <a:pt x="5995988" y="0"/>
                  </a:lnTo>
                  <a:lnTo>
                    <a:pt x="5995988" y="20955"/>
                  </a:lnTo>
                  <a:lnTo>
                    <a:pt x="0" y="20955"/>
                  </a:lnTo>
                  <a:close/>
                </a:path>
              </a:pathLst>
            </a:custGeom>
            <a:solidFill>
              <a:srgbClr val="5858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85171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FA0A36-C3CE-AC2F-3B0F-9EB869E41C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36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A3FD5-3150-4F22-BE7D-AD47E77B6590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8AED9-0C48-4188-A606-9E40331E64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74" r:id="rId3"/>
    <p:sldLayoutId id="2147483676" r:id="rId4"/>
    <p:sldLayoutId id="2147483675" r:id="rId5"/>
    <p:sldLayoutId id="2147483660" r:id="rId6"/>
    <p:sldLayoutId id="2147483680" r:id="rId7"/>
    <p:sldLayoutId id="2147483667" r:id="rId8"/>
    <p:sldLayoutId id="2147483679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evaedu-my.sharepoint.com/:v:/g/personal/javeriya_cs09_race_reva_edu_in/EYPEgUDaJmBDhkaEvm-tCpMBMa9jInPXeewsYEV69jzRzA?e=VileQj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5_B65FBA8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29B6A2-E7A9-D6C5-1860-30D6358949D7}"/>
              </a:ext>
            </a:extLst>
          </p:cNvPr>
          <p:cNvSpPr txBox="1"/>
          <p:nvPr/>
        </p:nvSpPr>
        <p:spPr>
          <a:xfrm>
            <a:off x="8424500" y="4114800"/>
            <a:ext cx="308449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M.Tech  in</a:t>
            </a:r>
          </a:p>
          <a:p>
            <a:pPr algn="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Cybersecurity</a:t>
            </a:r>
          </a:p>
          <a:p>
            <a:pPr algn="r"/>
            <a:r>
              <a:rPr lang="en-US" sz="1600" dirty="0"/>
              <a:t>Capstone Project Presentation</a:t>
            </a:r>
          </a:p>
          <a:p>
            <a:pPr algn="r"/>
            <a:r>
              <a:rPr lang="en-US" sz="1600" dirty="0"/>
              <a:t>Year: 2</a:t>
            </a:r>
            <a:endParaRPr lang="en-IN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67931E-FEC8-9C63-192E-7B2200BBFC76}"/>
              </a:ext>
            </a:extLst>
          </p:cNvPr>
          <p:cNvSpPr txBox="1">
            <a:spLocks/>
          </p:cNvSpPr>
          <p:nvPr/>
        </p:nvSpPr>
        <p:spPr bwMode="gray">
          <a:xfrm>
            <a:off x="6400800" y="2209800"/>
            <a:ext cx="5029200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p3d extrusionH="57150">
              <a:bevelT w="38100" h="38100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 spc="0" baseline="0">
                <a:solidFill>
                  <a:srgbClr val="FF6600"/>
                </a:solidFill>
                <a:latin typeface="+mj-lt"/>
                <a:ea typeface="Roboto Medium" pitchFamily="2" charset="0"/>
                <a:cs typeface="Roboto Medium" pitchFamily="2" charset="0"/>
              </a:defRPr>
            </a:lvl1pPr>
          </a:lstStyle>
          <a:p>
            <a:pPr algn="r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" panose="02000000000000000000" pitchFamily="2" charset="0"/>
                <a:cs typeface="Aldhabi" panose="020B0604020202020204" pitchFamily="2" charset="-78"/>
              </a:rPr>
              <a:t>Javeriya Vahid</a:t>
            </a:r>
            <a:br>
              <a:rPr lang="en-US" sz="1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" panose="02000000000000000000" pitchFamily="2" charset="0"/>
                <a:cs typeface="Aldhabi" panose="020B0604020202020204" pitchFamily="2" charset="-78"/>
              </a:rPr>
            </a:b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SRN: R21MTC55 | Date: 20/09/2024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31093-898B-938A-12C8-A8C9F697E51F}"/>
              </a:ext>
            </a:extLst>
          </p:cNvPr>
          <p:cNvSpPr txBox="1"/>
          <p:nvPr/>
        </p:nvSpPr>
        <p:spPr>
          <a:xfrm>
            <a:off x="228600" y="1905000"/>
            <a:ext cx="6019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ldhabi" panose="020B0604020202020204" pitchFamily="2" charset="-78"/>
              </a:rPr>
              <a:t>Strengthening Network  Security Posture and Threat Detection with Cyber Canary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Resource Specifications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30B93-4662-06CB-7EDA-FB1C877AAE80}"/>
              </a:ext>
            </a:extLst>
          </p:cNvPr>
          <p:cNvSpPr txBox="1"/>
          <p:nvPr/>
        </p:nvSpPr>
        <p:spPr>
          <a:xfrm>
            <a:off x="1094015" y="1645068"/>
            <a:ext cx="609755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tabLst>
                <a:tab pos="457200" algn="l"/>
              </a:tabLst>
            </a:pPr>
            <a:r>
              <a:rPr lang="en-IN" sz="1800" b="1" dirty="0">
                <a:effectLst/>
                <a:latin typeface="+mj-lt"/>
                <a:ea typeface="Calibri" panose="020F0502020204030204" pitchFamily="34" charset="0"/>
              </a:rPr>
              <a:t>Physical Computer Requirement</a:t>
            </a: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C6513-295F-6701-16DA-F303A8F5D650}"/>
              </a:ext>
            </a:extLst>
          </p:cNvPr>
          <p:cNvSpPr txBox="1"/>
          <p:nvPr/>
        </p:nvSpPr>
        <p:spPr>
          <a:xfrm>
            <a:off x="6946642" y="1602170"/>
            <a:ext cx="609755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Linux Virtual </a:t>
            </a:r>
            <a:r>
              <a:rPr lang="en-IN" sz="1800" b="1" dirty="0">
                <a:effectLst/>
                <a:latin typeface="+mj-lt"/>
                <a:ea typeface="Calibri" panose="020F0502020204030204" pitchFamily="34" charset="0"/>
              </a:rPr>
              <a:t>machine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Requirement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76304AA-0AF9-FEA5-C97A-B5D9ED0FD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81440"/>
              </p:ext>
            </p:extLst>
          </p:nvPr>
        </p:nvGraphicFramePr>
        <p:xfrm>
          <a:off x="485192" y="2649894"/>
          <a:ext cx="5458408" cy="25630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1070">
                  <a:extLst>
                    <a:ext uri="{9D8B030D-6E8A-4147-A177-3AD203B41FA5}">
                      <a16:colId xmlns:a16="http://schemas.microsoft.com/office/drawing/2014/main" val="2659186245"/>
                    </a:ext>
                  </a:extLst>
                </a:gridCol>
                <a:gridCol w="2717338">
                  <a:extLst>
                    <a:ext uri="{9D8B030D-6E8A-4147-A177-3AD203B41FA5}">
                      <a16:colId xmlns:a16="http://schemas.microsoft.com/office/drawing/2014/main" val="3631574932"/>
                    </a:ext>
                  </a:extLst>
                </a:gridCol>
              </a:tblGrid>
              <a:tr h="549546">
                <a:tc>
                  <a:txBody>
                    <a:bodyPr/>
                    <a:lstStyle/>
                    <a:p>
                      <a:r>
                        <a:rPr lang="en-IN" dirty="0"/>
                        <a:t>Resource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capacity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388640"/>
                  </a:ext>
                </a:extLst>
              </a:tr>
              <a:tr h="769801">
                <a:tc>
                  <a:txBody>
                    <a:bodyPr/>
                    <a:lstStyle/>
                    <a:p>
                      <a:r>
                        <a:rPr lang="en-IN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Quad-core processor </a:t>
                      </a:r>
                      <a:b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(Intel i5 or higher)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29308"/>
                  </a:ext>
                </a:extLst>
              </a:tr>
              <a:tr h="549546">
                <a:tc>
                  <a:txBody>
                    <a:bodyPr/>
                    <a:lstStyle/>
                    <a:p>
                      <a:r>
                        <a:rPr lang="en-IN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356800"/>
                  </a:ext>
                </a:extLst>
              </a:tr>
              <a:tr h="549546">
                <a:tc>
                  <a:txBody>
                    <a:bodyPr/>
                    <a:lstStyle/>
                    <a:p>
                      <a:r>
                        <a:rPr lang="en-IN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256GB SSD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14781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6C95E8-9690-78E3-1306-6E99495FF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45657"/>
              </p:ext>
            </p:extLst>
          </p:nvPr>
        </p:nvGraphicFramePr>
        <p:xfrm>
          <a:off x="6447453" y="2698342"/>
          <a:ext cx="4680512" cy="25145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0256">
                  <a:extLst>
                    <a:ext uri="{9D8B030D-6E8A-4147-A177-3AD203B41FA5}">
                      <a16:colId xmlns:a16="http://schemas.microsoft.com/office/drawing/2014/main" val="429916902"/>
                    </a:ext>
                  </a:extLst>
                </a:gridCol>
                <a:gridCol w="2340256">
                  <a:extLst>
                    <a:ext uri="{9D8B030D-6E8A-4147-A177-3AD203B41FA5}">
                      <a16:colId xmlns:a16="http://schemas.microsoft.com/office/drawing/2014/main" val="121308466"/>
                    </a:ext>
                  </a:extLst>
                </a:gridCol>
              </a:tblGrid>
              <a:tr h="628647">
                <a:tc>
                  <a:txBody>
                    <a:bodyPr/>
                    <a:lstStyle/>
                    <a:p>
                      <a:r>
                        <a:rPr lang="en-IN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Capacity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92156"/>
                  </a:ext>
                </a:extLst>
              </a:tr>
              <a:tr h="628647">
                <a:tc>
                  <a:txBody>
                    <a:bodyPr/>
                    <a:lstStyle/>
                    <a:p>
                      <a:r>
                        <a:rPr lang="en-IN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 VCPU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56449"/>
                  </a:ext>
                </a:extLst>
              </a:tr>
              <a:tr h="628647">
                <a:tc>
                  <a:txBody>
                    <a:bodyPr/>
                    <a:lstStyle/>
                    <a:p>
                      <a:r>
                        <a:rPr lang="en-IN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89648"/>
                  </a:ext>
                </a:extLst>
              </a:tr>
              <a:tr h="628647">
                <a:tc>
                  <a:txBody>
                    <a:bodyPr/>
                    <a:lstStyle/>
                    <a:p>
                      <a:r>
                        <a:rPr lang="en-IN" dirty="0"/>
                        <a:t>Disk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060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13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Software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11817AC1-2A0F-E955-B2A4-AF5EE9342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4886138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1E5A93-7BDD-A2E3-8E70-4959340DD30D}"/>
              </a:ext>
            </a:extLst>
          </p:cNvPr>
          <p:cNvSpPr txBox="1"/>
          <p:nvPr/>
        </p:nvSpPr>
        <p:spPr>
          <a:xfrm>
            <a:off x="8128752" y="5606150"/>
            <a:ext cx="3200400" cy="368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Cyber Canary 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684EF9-EB8F-7151-18D7-D6045A8B1C02}"/>
              </a:ext>
            </a:extLst>
          </p:cNvPr>
          <p:cNvSpPr txBox="1"/>
          <p:nvPr/>
        </p:nvSpPr>
        <p:spPr>
          <a:xfrm>
            <a:off x="1078997" y="1284648"/>
            <a:ext cx="4953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F1828B-0A19-33E9-0DD0-F2C312190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84222"/>
            <a:ext cx="4953000" cy="1811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C294C-3A15-0675-9201-7BB7EAFFA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3" y="3804069"/>
            <a:ext cx="6292082" cy="17749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A7ABE-1502-4727-C45B-E1DEB4101CBB}"/>
              </a:ext>
            </a:extLst>
          </p:cNvPr>
          <p:cNvSpPr txBox="1"/>
          <p:nvPr/>
        </p:nvSpPr>
        <p:spPr>
          <a:xfrm>
            <a:off x="1659442" y="5568050"/>
            <a:ext cx="443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Logs at centralized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D4097-8A6B-E33A-7BE7-34D255FD214F}"/>
              </a:ext>
            </a:extLst>
          </p:cNvPr>
          <p:cNvSpPr txBox="1"/>
          <p:nvPr/>
        </p:nvSpPr>
        <p:spPr>
          <a:xfrm>
            <a:off x="1055551" y="3037437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Centralized Logging: </a:t>
            </a:r>
            <a:r>
              <a:rPr lang="en-IN" i="1" dirty="0"/>
              <a:t>rsyslog</a:t>
            </a:r>
          </a:p>
        </p:txBody>
      </p:sp>
    </p:spTree>
    <p:extLst>
      <p:ext uri="{BB962C8B-B14F-4D97-AF65-F5344CB8AC3E}">
        <p14:creationId xmlns:p14="http://schemas.microsoft.com/office/powerpoint/2010/main" val="159821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95" y="274638"/>
            <a:ext cx="9348205" cy="69337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IMPLEMENTATION- OWASP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pic>
        <p:nvPicPr>
          <p:cNvPr id="1034" name="Picture 10" descr="OWASP Top 10 security vulnerabilities 2021 Evalian®">
            <a:extLst>
              <a:ext uri="{FF2B5EF4-FFF2-40B4-BE49-F238E27FC236}">
                <a16:creationId xmlns:a16="http://schemas.microsoft.com/office/drawing/2014/main" id="{C09262D0-7BDD-ACA3-5CF0-E3616C665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1" y="2652091"/>
            <a:ext cx="2582590" cy="310237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 Web Application Security Project ...">
            <a:extLst>
              <a:ext uri="{FF2B5EF4-FFF2-40B4-BE49-F238E27FC236}">
                <a16:creationId xmlns:a16="http://schemas.microsoft.com/office/drawing/2014/main" id="{6F09D84B-8B65-BB2F-99BA-727EC1C77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41" y="1761497"/>
            <a:ext cx="859300" cy="7620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91F4D1-A212-5339-20F4-1657D20CC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166" y="1852981"/>
            <a:ext cx="6805612" cy="142985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1F0DEF-BCC6-23BD-DFFA-EDE931AEC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053" y="3598190"/>
            <a:ext cx="6794725" cy="102393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8FFB9A-E2A6-8F6B-B9C2-5625E99D40BD}"/>
              </a:ext>
            </a:extLst>
          </p:cNvPr>
          <p:cNvSpPr txBox="1"/>
          <p:nvPr/>
        </p:nvSpPr>
        <p:spPr>
          <a:xfrm>
            <a:off x="244872" y="1027739"/>
            <a:ext cx="4495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OWASP Top 10 highlights the most critical web application security risks, guiding developers to prioritize and address key vulnerabilities.</a:t>
            </a:r>
          </a:p>
        </p:txBody>
      </p:sp>
      <p:pic>
        <p:nvPicPr>
          <p:cNvPr id="2050" name="Picture 2" descr="Broken link - Free interface icons">
            <a:extLst>
              <a:ext uri="{FF2B5EF4-FFF2-40B4-BE49-F238E27FC236}">
                <a16:creationId xmlns:a16="http://schemas.microsoft.com/office/drawing/2014/main" id="{13AD52DA-0E06-0482-0973-D12F34AB3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067" y="2175992"/>
            <a:ext cx="690562" cy="90291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ql injection - Free security icons">
            <a:extLst>
              <a:ext uri="{FF2B5EF4-FFF2-40B4-BE49-F238E27FC236}">
                <a16:creationId xmlns:a16="http://schemas.microsoft.com/office/drawing/2014/main" id="{433FADBA-A100-6DB9-017B-56758593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66" y="3779093"/>
            <a:ext cx="766763" cy="76676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sconfiguration Icons - Free SVG &amp; PNG Misconfiguration Images - Noun  Project">
            <a:extLst>
              <a:ext uri="{FF2B5EF4-FFF2-40B4-BE49-F238E27FC236}">
                <a16:creationId xmlns:a16="http://schemas.microsoft.com/office/drawing/2014/main" id="{15D66B9D-BC14-E9D8-7EC5-BF1904B5C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65" y="4979714"/>
            <a:ext cx="766764" cy="76676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FC74C3-EE45-1BAC-188F-C217AC1AB29D}"/>
              </a:ext>
            </a:extLst>
          </p:cNvPr>
          <p:cNvSpPr txBox="1"/>
          <p:nvPr/>
        </p:nvSpPr>
        <p:spPr>
          <a:xfrm>
            <a:off x="4892040" y="1270879"/>
            <a:ext cx="6324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Considered following for assessment and validation under this project scope.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3EE73-3FA3-861D-70A8-1A458A1AB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1902" y="5013630"/>
            <a:ext cx="6805612" cy="88680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8252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E64CB-10F6-D72E-563D-76D7E4DC88F6}"/>
              </a:ext>
            </a:extLst>
          </p:cNvPr>
          <p:cNvSpPr txBox="1"/>
          <p:nvPr/>
        </p:nvSpPr>
        <p:spPr>
          <a:xfrm>
            <a:off x="541020" y="1371600"/>
            <a:ext cx="1110996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IN" i="0" dirty="0">
                <a:effectLst/>
                <a:latin typeface="+mj-lt"/>
              </a:rPr>
              <a:t>Capston</a:t>
            </a:r>
            <a:r>
              <a:rPr lang="en-IN" dirty="0">
                <a:latin typeface="+mj-lt"/>
              </a:rPr>
              <a:t>e 2 </a:t>
            </a:r>
            <a:r>
              <a:rPr lang="en-IN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r>
              <a:rPr lang="en-IN" dirty="0">
                <a:latin typeface="+mj-lt"/>
              </a:rPr>
              <a:t> Link</a:t>
            </a:r>
            <a:endParaRPr lang="en-IN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849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Testing and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3198B-41E4-D634-7D7E-0C7843D62DD2}"/>
              </a:ext>
            </a:extLst>
          </p:cNvPr>
          <p:cNvSpPr txBox="1"/>
          <p:nvPr/>
        </p:nvSpPr>
        <p:spPr>
          <a:xfrm>
            <a:off x="609600" y="1119698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LDAP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FB699-1DA8-85AC-D3C8-BB92815BD069}"/>
              </a:ext>
            </a:extLst>
          </p:cNvPr>
          <p:cNvSpPr txBox="1"/>
          <p:nvPr/>
        </p:nvSpPr>
        <p:spPr>
          <a:xfrm>
            <a:off x="507497" y="1668032"/>
            <a:ext cx="1102460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Broken Access Control</a:t>
            </a: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           </a:t>
            </a:r>
            <a:r>
              <a:rPr lang="en-IN" dirty="0" err="1">
                <a:solidFill>
                  <a:srgbClr val="000000"/>
                </a:solidFill>
                <a:latin typeface="Calibri" panose="020F0502020204030204" pitchFamily="34" charset="0"/>
              </a:rPr>
              <a:t>uid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= *</a:t>
            </a: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Injection</a:t>
            </a: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Global search for object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60CD2C-63B7-A836-D4EB-A06F56C8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78632"/>
            <a:ext cx="6856412" cy="1508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404A62B-7848-25C5-E17B-902C8903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4064"/>
            <a:ext cx="1524000" cy="87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6252BA-D574-21E9-8361-36B345D86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70459"/>
            <a:ext cx="8229600" cy="2156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CD3D09E-B87F-0E40-B296-2BBB468C2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0" y="4300969"/>
            <a:ext cx="1828777" cy="8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22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Testing and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3198B-41E4-D634-7D7E-0C7843D62DD2}"/>
              </a:ext>
            </a:extLst>
          </p:cNvPr>
          <p:cNvSpPr txBox="1"/>
          <p:nvPr/>
        </p:nvSpPr>
        <p:spPr>
          <a:xfrm>
            <a:off x="609600" y="1119698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LDAP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FB699-1DA8-85AC-D3C8-BB92815BD069}"/>
              </a:ext>
            </a:extLst>
          </p:cNvPr>
          <p:cNvSpPr txBox="1"/>
          <p:nvPr/>
        </p:nvSpPr>
        <p:spPr>
          <a:xfrm>
            <a:off x="533400" y="1489031"/>
            <a:ext cx="304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Security Misconfiguration</a:t>
            </a:r>
            <a:endParaRPr lang="en-IN" dirty="0"/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483E32-06D9-4EF9-4C7D-634992D2F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36259"/>
            <a:ext cx="2286000" cy="136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4A6E5-DB6D-A365-FF3D-AE8E198B5F8B}"/>
              </a:ext>
            </a:extLst>
          </p:cNvPr>
          <p:cNvSpPr txBox="1"/>
          <p:nvPr/>
        </p:nvSpPr>
        <p:spPr>
          <a:xfrm>
            <a:off x="825260" y="3691637"/>
            <a:ext cx="5768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Misconfigured directory permissions</a:t>
            </a:r>
            <a:endParaRPr lang="en-IN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D124E-E20F-6679-2631-4DC15996D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568" y="2024560"/>
            <a:ext cx="7194431" cy="1404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2CE576-0562-FB96-0F2D-A61DBA248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5671"/>
            <a:ext cx="8839200" cy="1754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A72BA0-DA22-285B-06EF-69DAC47C0481}"/>
              </a:ext>
            </a:extLst>
          </p:cNvPr>
          <p:cNvSpPr txBox="1"/>
          <p:nvPr/>
        </p:nvSpPr>
        <p:spPr>
          <a:xfrm>
            <a:off x="3854568" y="5834656"/>
            <a:ext cx="391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Logs at the centralized Server</a:t>
            </a:r>
          </a:p>
        </p:txBody>
      </p:sp>
    </p:spTree>
    <p:extLst>
      <p:ext uri="{BB962C8B-B14F-4D97-AF65-F5344CB8AC3E}">
        <p14:creationId xmlns:p14="http://schemas.microsoft.com/office/powerpoint/2010/main" val="2724135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Testing and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1B613-CFA8-2E03-CF63-76A6D138D0D4}"/>
              </a:ext>
            </a:extLst>
          </p:cNvPr>
          <p:cNvSpPr txBox="1"/>
          <p:nvPr/>
        </p:nvSpPr>
        <p:spPr>
          <a:xfrm>
            <a:off x="304800" y="1189742"/>
            <a:ext cx="106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FTP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DDD98F-8840-B590-E9BF-6E8D86712529}"/>
              </a:ext>
            </a:extLst>
          </p:cNvPr>
          <p:cNvSpPr txBox="1"/>
          <p:nvPr/>
        </p:nvSpPr>
        <p:spPr>
          <a:xfrm>
            <a:off x="1158240" y="1595017"/>
            <a:ext cx="10287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Broken Access Control</a:t>
            </a: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Injection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890BD-0465-EA89-8161-A33C463B6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40" y="1956969"/>
            <a:ext cx="5334000" cy="1198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75234-BCB0-D780-86F7-DBE0E8474D04}"/>
              </a:ext>
            </a:extLst>
          </p:cNvPr>
          <p:cNvSpPr txBox="1"/>
          <p:nvPr/>
        </p:nvSpPr>
        <p:spPr>
          <a:xfrm>
            <a:off x="609600" y="1646157"/>
            <a:ext cx="6705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        </a:t>
            </a:r>
            <a:r>
              <a:rPr lang="en-IN" sz="1600" dirty="0">
                <a:solidFill>
                  <a:srgbClr val="000000"/>
                </a:solidFill>
                <a:latin typeface="Calibri" panose="020F0502020204030204" pitchFamily="34" charset="0"/>
              </a:rPr>
              <a:t>Improper Access to User or File</a:t>
            </a:r>
            <a:endParaRPr lang="en-IN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F09BF23-EBF0-2D49-1C58-D601D505F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047528"/>
            <a:ext cx="205740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9C1F9A-5490-43BA-7851-99125A625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60" y="3724253"/>
            <a:ext cx="5044440" cy="1944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46ACFE-9007-34AC-26D6-38DFD2290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50148"/>
            <a:ext cx="1468503" cy="146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5E044-EB0E-A51A-9BBA-10ADB3DC2680}"/>
              </a:ext>
            </a:extLst>
          </p:cNvPr>
          <p:cNvSpPr txBox="1"/>
          <p:nvPr/>
        </p:nvSpPr>
        <p:spPr>
          <a:xfrm>
            <a:off x="1341589" y="5329704"/>
            <a:ext cx="2834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Injection </a:t>
            </a:r>
            <a:r>
              <a:rPr lang="en-IN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135981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Testing and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1B613-CFA8-2E03-CF63-76A6D138D0D4}"/>
              </a:ext>
            </a:extLst>
          </p:cNvPr>
          <p:cNvSpPr txBox="1"/>
          <p:nvPr/>
        </p:nvSpPr>
        <p:spPr>
          <a:xfrm>
            <a:off x="396240" y="1078830"/>
            <a:ext cx="1041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FTP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5C504-04BD-A127-8ADC-3A3FBA6D0017}"/>
              </a:ext>
            </a:extLst>
          </p:cNvPr>
          <p:cNvSpPr txBox="1"/>
          <p:nvPr/>
        </p:nvSpPr>
        <p:spPr>
          <a:xfrm>
            <a:off x="609600" y="299410"/>
            <a:ext cx="2819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Security Misconfiguration</a:t>
            </a:r>
            <a:endParaRPr lang="en-IN" dirty="0"/>
          </a:p>
        </p:txBody>
      </p:sp>
      <p:pic>
        <p:nvPicPr>
          <p:cNvPr id="5122" name="Picture 2" descr="Image of broken chain logo">
            <a:extLst>
              <a:ext uri="{FF2B5EF4-FFF2-40B4-BE49-F238E27FC236}">
                <a16:creationId xmlns:a16="http://schemas.microsoft.com/office/drawing/2014/main" id="{B89F49E5-DB78-1783-79D3-1EACF8B8C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24" y="2053736"/>
            <a:ext cx="2240376" cy="16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B32A55-1181-C8E0-FED0-2CC35EA0C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044" y="2102689"/>
            <a:ext cx="5722620" cy="133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EE937-592D-D757-8D07-6FC23768D0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60" y="3886200"/>
            <a:ext cx="7383205" cy="2003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F68D5AA-DB21-BE66-ECC3-DC40A97A9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690" y="4768954"/>
            <a:ext cx="1581150" cy="15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95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Testing and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253D6-4E4B-5741-44D6-06C3ED0D9739}"/>
              </a:ext>
            </a:extLst>
          </p:cNvPr>
          <p:cNvSpPr txBox="1"/>
          <p:nvPr/>
        </p:nvSpPr>
        <p:spPr>
          <a:xfrm>
            <a:off x="838200" y="1362050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MySQL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846E9-9F10-066D-E034-44D5A4A8BE7B}"/>
              </a:ext>
            </a:extLst>
          </p:cNvPr>
          <p:cNvSpPr txBox="1"/>
          <p:nvPr/>
        </p:nvSpPr>
        <p:spPr>
          <a:xfrm>
            <a:off x="990600" y="1971241"/>
            <a:ext cx="2514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Broken Access Control</a:t>
            </a: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r>
              <a:rPr lang="en-IN" sz="1600" dirty="0">
                <a:solidFill>
                  <a:srgbClr val="000000"/>
                </a:solidFill>
                <a:latin typeface="Calibri" panose="020F0502020204030204" pitchFamily="34" charset="0"/>
              </a:rPr>
              <a:t>Excess Access </a:t>
            </a:r>
            <a:endParaRPr lang="en-I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Injection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24970-208A-7BFE-A8E8-783A8A187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125419"/>
            <a:ext cx="6515100" cy="1692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7D728D7-3258-98F7-0EE0-48789BB1F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6468"/>
            <a:ext cx="2057400" cy="98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CED2F6-ED0B-34D4-5E0B-3DEC0611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66" y="4556564"/>
            <a:ext cx="1605342" cy="91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B74C2-B110-2FD0-7C06-6D9749EF5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4241249"/>
            <a:ext cx="64389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F07AB-89F5-79A0-C039-446B05C243AF}"/>
              </a:ext>
            </a:extLst>
          </p:cNvPr>
          <p:cNvSpPr txBox="1"/>
          <p:nvPr/>
        </p:nvSpPr>
        <p:spPr>
          <a:xfrm>
            <a:off x="1161691" y="5689910"/>
            <a:ext cx="1883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262664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Testing and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253D6-4E4B-5741-44D6-06C3ED0D9739}"/>
              </a:ext>
            </a:extLst>
          </p:cNvPr>
          <p:cNvSpPr txBox="1"/>
          <p:nvPr/>
        </p:nvSpPr>
        <p:spPr>
          <a:xfrm>
            <a:off x="609600" y="1110734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MySQL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90E86-C83E-9485-F54A-50626BE6B7FB}"/>
              </a:ext>
            </a:extLst>
          </p:cNvPr>
          <p:cNvSpPr txBox="1"/>
          <p:nvPr/>
        </p:nvSpPr>
        <p:spPr>
          <a:xfrm>
            <a:off x="762000" y="316468"/>
            <a:ext cx="3124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b="1" dirty="0">
                <a:solidFill>
                  <a:srgbClr val="000000"/>
                </a:solidFill>
                <a:latin typeface="Calibri" panose="020F0502020204030204" pitchFamily="34" charset="0"/>
              </a:rPr>
              <a:t>Security Misconfiguration</a:t>
            </a: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2B1AE2-D084-2FC4-B399-634E65CE5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4562"/>
            <a:ext cx="2288875" cy="114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0A7592-8711-EB77-E5BF-06CBACF00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04537"/>
            <a:ext cx="6705600" cy="1682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65066-97E3-D6E5-E93D-B56144AF431B}"/>
              </a:ext>
            </a:extLst>
          </p:cNvPr>
          <p:cNvSpPr txBox="1"/>
          <p:nvPr/>
        </p:nvSpPr>
        <p:spPr>
          <a:xfrm>
            <a:off x="1082040" y="3571721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Exposing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6F0BA-BED0-0F40-7936-0E01EB6755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83774"/>
            <a:ext cx="9296400" cy="2102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49B4169-9269-51FB-8D62-56B2E4E2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22" y="4472025"/>
            <a:ext cx="969955" cy="96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15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A8ED41A-E9F2-F80E-4E64-AB5CD955B784}"/>
              </a:ext>
            </a:extLst>
          </p:cNvPr>
          <p:cNvSpPr txBox="1"/>
          <p:nvPr/>
        </p:nvSpPr>
        <p:spPr>
          <a:xfrm>
            <a:off x="-76200" y="3377595"/>
            <a:ext cx="3138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Agenda</a:t>
            </a:r>
            <a:endParaRPr lang="id-ID" sz="4400" b="1" dirty="0">
              <a:solidFill>
                <a:srgbClr val="4A4C55"/>
              </a:solidFill>
              <a:latin typeface="Roboto Slab" pitchFamily="2" charset="0"/>
              <a:ea typeface="Roboto Slab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F68617-A177-2FE8-2098-81BBF7667A31}"/>
              </a:ext>
            </a:extLst>
          </p:cNvPr>
          <p:cNvSpPr txBox="1"/>
          <p:nvPr/>
        </p:nvSpPr>
        <p:spPr>
          <a:xfrm>
            <a:off x="3276600" y="1487407"/>
            <a:ext cx="4240487" cy="577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01 Introduction</a:t>
            </a:r>
          </a:p>
          <a:p>
            <a:pPr>
              <a:lnSpc>
                <a:spcPts val="1500"/>
              </a:lnSpc>
              <a:tabLst>
                <a:tab pos="361950" algn="l"/>
              </a:tabLst>
            </a:pPr>
            <a:r>
              <a:rPr lang="en-IN" sz="1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</a:t>
            </a:r>
            <a:r>
              <a:rPr lang="en-IN" sz="105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Background | Current status | Why this study </a:t>
            </a:r>
            <a:endParaRPr lang="en-IN" sz="2400" dirty="0">
              <a:solidFill>
                <a:srgbClr val="4A4C55"/>
              </a:solidFill>
              <a:latin typeface="Roboto Slab" pitchFamily="2" charset="0"/>
              <a:ea typeface="Roboto Slab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EA3558-AB66-6948-4A40-A0E32DCF902A}"/>
              </a:ext>
            </a:extLst>
          </p:cNvPr>
          <p:cNvSpPr txBox="1"/>
          <p:nvPr/>
        </p:nvSpPr>
        <p:spPr>
          <a:xfrm>
            <a:off x="3276600" y="2254671"/>
            <a:ext cx="4240487" cy="577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02 Literature Review</a:t>
            </a:r>
          </a:p>
          <a:p>
            <a:pPr>
              <a:lnSpc>
                <a:spcPts val="1500"/>
              </a:lnSpc>
              <a:tabLst>
                <a:tab pos="361950" algn="l"/>
              </a:tabLst>
            </a:pPr>
            <a:r>
              <a:rPr lang="en-IN" sz="1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</a:t>
            </a:r>
            <a:r>
              <a:rPr lang="en-IN" sz="105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Seminal works | Summary | Research Gap</a:t>
            </a:r>
            <a:endParaRPr lang="en-IN" sz="1000" dirty="0">
              <a:solidFill>
                <a:srgbClr val="4A4C55"/>
              </a:solidFill>
              <a:latin typeface="Roboto Slab" pitchFamily="2" charset="0"/>
              <a:ea typeface="Roboto Slab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BF9078-4DEE-8998-86B6-3289B97129F3}"/>
              </a:ext>
            </a:extLst>
          </p:cNvPr>
          <p:cNvSpPr txBox="1"/>
          <p:nvPr/>
        </p:nvSpPr>
        <p:spPr>
          <a:xfrm>
            <a:off x="3276600" y="3021935"/>
            <a:ext cx="4240487" cy="577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03 Problem Statement</a:t>
            </a:r>
          </a:p>
          <a:p>
            <a:pPr>
              <a:lnSpc>
                <a:spcPts val="1500"/>
              </a:lnSpc>
              <a:tabLst>
                <a:tab pos="361950" algn="l"/>
              </a:tabLst>
            </a:pPr>
            <a:r>
              <a:rPr lang="en-IN" sz="105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Technical |  Functional Problem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10EDB9-1C0B-B877-A7BA-5B8E0110AFC1}"/>
              </a:ext>
            </a:extLst>
          </p:cNvPr>
          <p:cNvSpPr txBox="1"/>
          <p:nvPr/>
        </p:nvSpPr>
        <p:spPr>
          <a:xfrm>
            <a:off x="3276600" y="3789199"/>
            <a:ext cx="4240487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04 Project Objectives </a:t>
            </a:r>
          </a:p>
          <a:p>
            <a:pPr>
              <a:tabLst>
                <a:tab pos="361950" algn="l"/>
              </a:tabLst>
            </a:pPr>
            <a:r>
              <a:rPr lang="en-IN" sz="105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Primary &amp; Secondary Objectives | Expected Outcome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A5049-D91A-04CE-F481-81CE2735E529}"/>
              </a:ext>
            </a:extLst>
          </p:cNvPr>
          <p:cNvSpPr txBox="1"/>
          <p:nvPr/>
        </p:nvSpPr>
        <p:spPr>
          <a:xfrm>
            <a:off x="3276600" y="5291921"/>
            <a:ext cx="4240487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06 Resource Specification</a:t>
            </a:r>
          </a:p>
          <a:p>
            <a:pPr>
              <a:tabLst>
                <a:tab pos="361950" algn="l"/>
              </a:tabLst>
            </a:pPr>
            <a:r>
              <a:rPr lang="en-IN" sz="105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Software | Hardware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27B88-180A-FCD2-CFD6-B424A4DDAA5A}"/>
              </a:ext>
            </a:extLst>
          </p:cNvPr>
          <p:cNvSpPr txBox="1"/>
          <p:nvPr/>
        </p:nvSpPr>
        <p:spPr>
          <a:xfrm>
            <a:off x="3276600" y="4540561"/>
            <a:ext cx="4240487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05 Project Methodology </a:t>
            </a:r>
          </a:p>
          <a:p>
            <a:pPr>
              <a:tabLst>
                <a:tab pos="361950" algn="l"/>
              </a:tabLst>
            </a:pPr>
            <a:r>
              <a:rPr lang="en-IN" sz="105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Conceptual Framework | Research Design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E04944-5E9A-DAE6-E2D1-B7D56767F410}"/>
              </a:ext>
            </a:extLst>
          </p:cNvPr>
          <p:cNvCxnSpPr>
            <a:cxnSpLocks/>
          </p:cNvCxnSpPr>
          <p:nvPr/>
        </p:nvCxnSpPr>
        <p:spPr>
          <a:xfrm flipV="1">
            <a:off x="2826078" y="1218465"/>
            <a:ext cx="0" cy="5087701"/>
          </a:xfrm>
          <a:prstGeom prst="line">
            <a:avLst/>
          </a:prstGeom>
          <a:ln w="28575">
            <a:solidFill>
              <a:srgbClr val="4A4C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B2F272-AE02-50AE-6269-D158573D3AA0}"/>
              </a:ext>
            </a:extLst>
          </p:cNvPr>
          <p:cNvSpPr txBox="1"/>
          <p:nvPr/>
        </p:nvSpPr>
        <p:spPr>
          <a:xfrm>
            <a:off x="7486538" y="1487407"/>
            <a:ext cx="4240487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07 Software Design</a:t>
            </a:r>
            <a:r>
              <a:rPr lang="en-IN" sz="9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</a:t>
            </a:r>
          </a:p>
          <a:p>
            <a:pPr>
              <a:tabLst>
                <a:tab pos="361950" algn="l"/>
              </a:tabLst>
            </a:pPr>
            <a:r>
              <a:rPr lang="en-IN" sz="1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</a:t>
            </a:r>
            <a:r>
              <a:rPr lang="en-IN" sz="105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High Level | Low Level Design Diagrams</a:t>
            </a:r>
            <a:endParaRPr lang="en-IN" sz="2400" dirty="0">
              <a:solidFill>
                <a:srgbClr val="4A4C55"/>
              </a:solidFill>
              <a:latin typeface="Roboto Slab" pitchFamily="2" charset="0"/>
              <a:ea typeface="Roboto Slab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2B450-F6B6-C583-7E4F-A3E7C7A37F32}"/>
              </a:ext>
            </a:extLst>
          </p:cNvPr>
          <p:cNvSpPr txBox="1"/>
          <p:nvPr/>
        </p:nvSpPr>
        <p:spPr>
          <a:xfrm>
            <a:off x="7486538" y="2245277"/>
            <a:ext cx="4240487" cy="577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08 Implementation</a:t>
            </a:r>
          </a:p>
          <a:p>
            <a:pPr>
              <a:lnSpc>
                <a:spcPts val="1500"/>
              </a:lnSpc>
              <a:tabLst>
                <a:tab pos="361950" algn="l"/>
              </a:tabLst>
            </a:pPr>
            <a:r>
              <a:rPr lang="en-IN" sz="1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Demo | Application | Use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15FC2-B731-0808-1572-48D973505A19}"/>
              </a:ext>
            </a:extLst>
          </p:cNvPr>
          <p:cNvSpPr txBox="1"/>
          <p:nvPr/>
        </p:nvSpPr>
        <p:spPr>
          <a:xfrm>
            <a:off x="7486538" y="3019049"/>
            <a:ext cx="4240487" cy="577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09 Testing and Validation</a:t>
            </a:r>
          </a:p>
          <a:p>
            <a:pPr lvl="1">
              <a:lnSpc>
                <a:spcPts val="1500"/>
              </a:lnSpc>
              <a:tabLst>
                <a:tab pos="361950" algn="l"/>
              </a:tabLst>
            </a:pPr>
            <a:r>
              <a:rPr lang="en-IN" sz="105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Test Results |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2D267-F36A-09D7-F8A8-F7659B7B9D12}"/>
              </a:ext>
            </a:extLst>
          </p:cNvPr>
          <p:cNvSpPr txBox="1"/>
          <p:nvPr/>
        </p:nvSpPr>
        <p:spPr>
          <a:xfrm>
            <a:off x="7486538" y="3792821"/>
            <a:ext cx="4240487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10 Analysis and Results</a:t>
            </a:r>
          </a:p>
          <a:p>
            <a:pPr>
              <a:tabLst>
                <a:tab pos="361950" algn="l"/>
              </a:tabLst>
            </a:pPr>
            <a:r>
              <a:rPr lang="en-IN" sz="105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Key Findings | Insights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3A002-5DAA-91DC-186F-100250BAC0E1}"/>
              </a:ext>
            </a:extLst>
          </p:cNvPr>
          <p:cNvSpPr txBox="1"/>
          <p:nvPr/>
        </p:nvSpPr>
        <p:spPr>
          <a:xfrm>
            <a:off x="7486538" y="4550691"/>
            <a:ext cx="4240487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11 Suggestions and Conclusions</a:t>
            </a:r>
          </a:p>
          <a:p>
            <a:pPr>
              <a:tabLst>
                <a:tab pos="361950" algn="l"/>
              </a:tabLst>
            </a:pPr>
            <a:r>
              <a:rPr lang="en-IN" sz="105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Insights  |  Next Step | Future Scope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A37C3-7B97-76AA-6CC4-E129ED65E3BE}"/>
              </a:ext>
            </a:extLst>
          </p:cNvPr>
          <p:cNvSpPr txBox="1"/>
          <p:nvPr/>
        </p:nvSpPr>
        <p:spPr>
          <a:xfrm>
            <a:off x="7486538" y="5308560"/>
            <a:ext cx="4240487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1950" algn="l"/>
              </a:tabLst>
            </a:pPr>
            <a:r>
              <a:rPr lang="en-US" sz="200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12 Annexure </a:t>
            </a:r>
          </a:p>
          <a:p>
            <a:pPr>
              <a:tabLst>
                <a:tab pos="361950" algn="l"/>
              </a:tabLst>
            </a:pPr>
            <a:r>
              <a:rPr lang="en-IN" sz="1050" dirty="0">
                <a:solidFill>
                  <a:srgbClr val="4A4C55"/>
                </a:solidFill>
                <a:latin typeface="Roboto Slab" pitchFamily="2" charset="0"/>
                <a:ea typeface="Roboto Slab" pitchFamily="2" charset="0"/>
                <a:cs typeface="Poppins" panose="00000500000000000000" pitchFamily="2" charset="0"/>
              </a:rPr>
              <a:t>	References | Publications | Plagiarism Score</a:t>
            </a:r>
          </a:p>
        </p:txBody>
      </p:sp>
    </p:spTree>
    <p:extLst>
      <p:ext uri="{BB962C8B-B14F-4D97-AF65-F5344CB8AC3E}">
        <p14:creationId xmlns:p14="http://schemas.microsoft.com/office/powerpoint/2010/main" val="2556491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Analysis and Results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09112-A73D-DBA3-367D-0E1910E58D1D}"/>
              </a:ext>
            </a:extLst>
          </p:cNvPr>
          <p:cNvSpPr txBox="1"/>
          <p:nvPr/>
        </p:nvSpPr>
        <p:spPr>
          <a:xfrm>
            <a:off x="3733800" y="113084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FTP LOGS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80749E-B796-B036-95D0-972248FEF5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10049800" cy="4376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972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Analysis and Results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09112-A73D-DBA3-367D-0E1910E58D1D}"/>
              </a:ext>
            </a:extLst>
          </p:cNvPr>
          <p:cNvSpPr txBox="1"/>
          <p:nvPr/>
        </p:nvSpPr>
        <p:spPr>
          <a:xfrm>
            <a:off x="3886200" y="1202311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LDAP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FC96B-67D1-FB43-9666-5FD260EA8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8" y="1571643"/>
            <a:ext cx="10631194" cy="45243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2994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Analysis and Results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09112-A73D-DBA3-367D-0E1910E58D1D}"/>
              </a:ext>
            </a:extLst>
          </p:cNvPr>
          <p:cNvSpPr txBox="1"/>
          <p:nvPr/>
        </p:nvSpPr>
        <p:spPr>
          <a:xfrm>
            <a:off x="3886200" y="1171452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MYSQL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3B2B2-A7B2-E21F-E576-5FB6944B91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31244"/>
            <a:ext cx="9909380" cy="4420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5977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Suggestions and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00E78-37E0-E2BD-9EC7-F7016819CC55}"/>
              </a:ext>
            </a:extLst>
          </p:cNvPr>
          <p:cNvSpPr txBox="1"/>
          <p:nvPr/>
        </p:nvSpPr>
        <p:spPr>
          <a:xfrm>
            <a:off x="990600" y="1371600"/>
            <a:ext cx="9442580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 b="1" dirty="0">
                <a:effectLst/>
                <a:ea typeface="Times New Roman" panose="02020603050405020304" pitchFamily="18" charset="0"/>
              </a:rPr>
              <a:t>Key Achievements of Cyber Canary Include:</a:t>
            </a:r>
          </a:p>
          <a:p>
            <a:pPr algn="just">
              <a:lnSpc>
                <a:spcPct val="150000"/>
              </a:lnSpc>
            </a:pPr>
            <a:endParaRPr lang="en-IN" sz="1800" b="1" dirty="0"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</a:rPr>
              <a:t>Effective Early Warning System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</a:rPr>
              <a:t>Seamless Integration with OWASP Top 10 selected controls.</a:t>
            </a:r>
            <a:endParaRPr lang="en-US" dirty="0"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</a:rPr>
              <a:t>No Impact on Network’s Performance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</a:rPr>
              <a:t>Scalable and Flexible – add more Cyber Canaries on-demand for specific needs.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ea typeface="Calibri" panose="020F0502020204030204" pitchFamily="34" charset="0"/>
              </a:rPr>
              <a:t>Provides a cost-effective solution when compared to honeypots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ea typeface="Calibri" panose="020F0502020204030204" pitchFamily="34" charset="0"/>
              </a:rPr>
              <a:t>Could be mapped with MITRE ATT&amp;CK Framework’s </a:t>
            </a:r>
            <a:r>
              <a:rPr lang="en-US" dirty="0"/>
              <a:t>Tactics, Techniques, and Procedures (TTPs).</a:t>
            </a:r>
            <a:endParaRPr lang="en-US" dirty="0"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57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62308-500A-32FA-8193-4C4A8D194224}"/>
              </a:ext>
            </a:extLst>
          </p:cNvPr>
          <p:cNvSpPr txBox="1"/>
          <p:nvPr/>
        </p:nvSpPr>
        <p:spPr>
          <a:xfrm>
            <a:off x="266555" y="1219200"/>
            <a:ext cx="11277600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06400" algn="just">
              <a:lnSpc>
                <a:spcPct val="150000"/>
              </a:lnSpc>
            </a:pP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[1] V. S. Malhotra Antra, “Evaluate Canary Deployment Techniques Using-1,” </a:t>
            </a:r>
            <a:r>
              <a:rPr lang="en-IN" sz="1800" i="1" dirty="0">
                <a:effectLst/>
                <a:latin typeface="+mj-lt"/>
                <a:ea typeface="Times New Roman" panose="02020603050405020304" pitchFamily="18" charset="0"/>
              </a:rPr>
              <a:t>Digital Object Identifier 10.1109/ACCESS.2024.341608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Jun. 2024.</a:t>
            </a:r>
          </a:p>
          <a:p>
            <a:pPr indent="-406400" algn="just">
              <a:lnSpc>
                <a:spcPct val="150000"/>
              </a:lnSpc>
            </a:pP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indent="-406400" algn="just">
              <a:lnSpc>
                <a:spcPct val="150000"/>
              </a:lnSpc>
            </a:pP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[2] H.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</a:rPr>
              <a:t>Uchibori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K. Yoshioka, and K.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</a:rPr>
              <a:t>Omote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“Honeypot Method to Lure Attackers Without Holding Crypto-Assets,” </a:t>
            </a:r>
            <a:r>
              <a:rPr lang="en-IN" sz="1800" i="1" dirty="0">
                <a:effectLst/>
                <a:latin typeface="+mj-lt"/>
                <a:ea typeface="Times New Roman" panose="02020603050405020304" pitchFamily="18" charset="0"/>
              </a:rPr>
              <a:t>IEEE Access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vol. 12, pp. 16059–16071, 2024, doi: 10.1109/ACCESS.2024.3357785</a:t>
            </a:r>
          </a:p>
          <a:p>
            <a:pPr indent="-406400" algn="just">
              <a:lnSpc>
                <a:spcPct val="150000"/>
              </a:lnSpc>
            </a:pP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indent="-406400" algn="just">
              <a:lnSpc>
                <a:spcPct val="150000"/>
              </a:lnSpc>
            </a:pP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[3] N. C.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</a:rPr>
              <a:t>Brintha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V. V.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</a:rPr>
              <a:t>Joliya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G.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</a:rPr>
              <a:t>Bhuvnesh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and S. Malini, “Securing your network with Honeypot,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</a:rPr>
              <a:t>Canerytokens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 and Docker on AWS,” in </a:t>
            </a:r>
            <a:r>
              <a:rPr lang="en-IN" sz="1800" i="1" dirty="0">
                <a:effectLst/>
                <a:latin typeface="+mj-lt"/>
                <a:ea typeface="Times New Roman" panose="02020603050405020304" pitchFamily="18" charset="0"/>
              </a:rPr>
              <a:t>Proceedings of International Conference on Computational Intelligence and Sustainable Engineering Solution, CISES 2023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Institute of Electrical and Electronics Engineers Inc., 2023, pp. 683–687. doi: 10.1109/CISES58720.2023.10183431.</a:t>
            </a:r>
          </a:p>
        </p:txBody>
      </p:sp>
    </p:spTree>
    <p:extLst>
      <p:ext uri="{BB962C8B-B14F-4D97-AF65-F5344CB8AC3E}">
        <p14:creationId xmlns:p14="http://schemas.microsoft.com/office/powerpoint/2010/main" val="3959916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62308-500A-32FA-8193-4C4A8D194224}"/>
              </a:ext>
            </a:extLst>
          </p:cNvPr>
          <p:cNvSpPr txBox="1"/>
          <p:nvPr/>
        </p:nvSpPr>
        <p:spPr>
          <a:xfrm>
            <a:off x="266555" y="1219200"/>
            <a:ext cx="11277600" cy="5446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06400" algn="just">
              <a:lnSpc>
                <a:spcPct val="150000"/>
              </a:lnSpc>
            </a:pP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[4] T.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</a:rPr>
              <a:t>Ünlü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L. A. Shepherd, N.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</a:rPr>
              <a:t>Coull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and C. McLean, “Poster: Angry birding: Evaluating application exceptions as attack canaries,” in </a:t>
            </a:r>
            <a:r>
              <a:rPr lang="en-IN" sz="1800" i="1" dirty="0">
                <a:effectLst/>
                <a:latin typeface="+mj-lt"/>
                <a:ea typeface="Times New Roman" panose="02020603050405020304" pitchFamily="18" charset="0"/>
              </a:rPr>
              <a:t>Proceedings - 2021 IEEE European Symposium on Security and Privacy, Euro S and P 2021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Institute of Electrical and Electronics Engineers Inc., Sep. 2021, pp. 701–703. doi: 10.1109/EuroSP51992.2021.00052.</a:t>
            </a:r>
          </a:p>
          <a:p>
            <a:pPr indent="-406400" algn="just">
              <a:lnSpc>
                <a:spcPct val="150000"/>
              </a:lnSpc>
            </a:pP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indent="-406400" algn="just">
              <a:lnSpc>
                <a:spcPct val="150000"/>
              </a:lnSpc>
            </a:pP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[5] H.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</a:rPr>
              <a:t>Uchibori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K. Yoshioka, and K.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</a:rPr>
              <a:t>Omote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“Honeypot Method to Lure Attackers Without Holding Crypto-Assets,” </a:t>
            </a:r>
            <a:r>
              <a:rPr lang="en-IN" sz="1800" i="1" dirty="0">
                <a:effectLst/>
                <a:latin typeface="+mj-lt"/>
                <a:ea typeface="Times New Roman" panose="02020603050405020304" pitchFamily="18" charset="0"/>
              </a:rPr>
              <a:t>IEEE Access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vol. 12, pp. 16059–16071, 2024, doi: 10.1109/ACCESS.2024.3357785.</a:t>
            </a:r>
          </a:p>
          <a:p>
            <a:pPr indent="-406400" algn="just">
              <a:lnSpc>
                <a:spcPct val="150000"/>
              </a:lnSpc>
            </a:pP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indent="-406400" algn="just">
              <a:lnSpc>
                <a:spcPct val="150000"/>
              </a:lnSpc>
            </a:pP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[6] W. Wang and M. </a:t>
            </a:r>
            <a:r>
              <a:rPr lang="en-IN" sz="1800" dirty="0" err="1">
                <a:effectLst/>
                <a:latin typeface="+mj-lt"/>
                <a:ea typeface="Times New Roman" panose="02020603050405020304" pitchFamily="18" charset="0"/>
              </a:rPr>
              <a:t>Pecht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“Economic analysis of canary-based prognostics and health management,” </a:t>
            </a:r>
            <a:r>
              <a:rPr lang="en-IN" sz="1800" i="1" dirty="0">
                <a:effectLst/>
                <a:latin typeface="+mj-lt"/>
                <a:ea typeface="Times New Roman" panose="02020603050405020304" pitchFamily="18" charset="0"/>
              </a:rPr>
              <a:t>IEEE Transactions on Industrial Electronics</a:t>
            </a:r>
            <a:r>
              <a:rPr lang="en-IN" sz="1800" dirty="0">
                <a:effectLst/>
                <a:latin typeface="+mj-lt"/>
                <a:ea typeface="Times New Roman" panose="02020603050405020304" pitchFamily="18" charset="0"/>
              </a:rPr>
              <a:t>, vol. 58, no. 7, pp. 3077–3089, Jul. 2011, doi: 10.1109/TIE.2010.2072897.</a:t>
            </a:r>
          </a:p>
          <a:p>
            <a:pPr indent="-406400" algn="just">
              <a:lnSpc>
                <a:spcPct val="150000"/>
              </a:lnSpc>
            </a:pP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indent="-406400" algn="just">
              <a:lnSpc>
                <a:spcPct val="150000"/>
              </a:lnSpc>
            </a:pP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747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Annexure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3D882-33FF-CA1F-6163-EE6067AE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905000"/>
            <a:ext cx="4427604" cy="3604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90B650-8410-13D1-CEC6-ACE0875F6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57832"/>
            <a:ext cx="3772286" cy="49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67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Annexure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E64CB-10F6-D72E-563D-76D7E4DC88F6}"/>
              </a:ext>
            </a:extLst>
          </p:cNvPr>
          <p:cNvSpPr txBox="1"/>
          <p:nvPr/>
        </p:nvSpPr>
        <p:spPr>
          <a:xfrm>
            <a:off x="405395" y="1118666"/>
            <a:ext cx="6757405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IN" i="0" dirty="0">
                <a:solidFill>
                  <a:srgbClr val="4A4C55"/>
                </a:solidFill>
                <a:effectLst/>
                <a:latin typeface="+mj-lt"/>
              </a:rPr>
              <a:t>Publications | Conferences </a:t>
            </a:r>
          </a:p>
        </p:txBody>
      </p:sp>
    </p:spTree>
    <p:extLst>
      <p:ext uri="{BB962C8B-B14F-4D97-AF65-F5344CB8AC3E}">
        <p14:creationId xmlns:p14="http://schemas.microsoft.com/office/powerpoint/2010/main" val="195916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GitHub Link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782BB-05E0-1E89-F9AD-92AC6F491125}"/>
              </a:ext>
            </a:extLst>
          </p:cNvPr>
          <p:cNvSpPr txBox="1"/>
          <p:nvPr/>
        </p:nvSpPr>
        <p:spPr>
          <a:xfrm>
            <a:off x="311968" y="1295400"/>
            <a:ext cx="7617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https://github.com/Javeriya123/Cyber-Canary--with-owasp</a:t>
            </a:r>
          </a:p>
        </p:txBody>
      </p:sp>
    </p:spTree>
    <p:extLst>
      <p:ext uri="{BB962C8B-B14F-4D97-AF65-F5344CB8AC3E}">
        <p14:creationId xmlns:p14="http://schemas.microsoft.com/office/powerpoint/2010/main" val="645866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95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Introduction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6119F-9E24-6685-20D1-9E12C5B8D70F}"/>
              </a:ext>
            </a:extLst>
          </p:cNvPr>
          <p:cNvSpPr txBox="1"/>
          <p:nvPr/>
        </p:nvSpPr>
        <p:spPr>
          <a:xfrm>
            <a:off x="3041484" y="1206420"/>
            <a:ext cx="70169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b="1" dirty="0">
              <a:solidFill>
                <a:srgbClr val="202124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02124"/>
                </a:solidFill>
              </a:rPr>
              <a:t>Cyber Canary</a:t>
            </a:r>
            <a:r>
              <a:rPr lang="en-US" dirty="0">
                <a:solidFill>
                  <a:srgbClr val="202124"/>
                </a:solidFill>
              </a:rPr>
              <a:t>: Cyber Canaries are intentionally placed vulnerable assets designed to mimic real systems in the network.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02124"/>
                </a:solidFill>
              </a:rPr>
              <a:t>Early Warning System</a:t>
            </a:r>
            <a:r>
              <a:rPr lang="en-US" dirty="0">
                <a:solidFill>
                  <a:srgbClr val="202124"/>
                </a:solidFill>
              </a:rPr>
              <a:t>: These canaries trigger alerts at the first sign of suspicious activity, providing an early warning against potential cyber threats.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02124"/>
                </a:solidFill>
              </a:rPr>
              <a:t>Proactive Defense</a:t>
            </a:r>
            <a:r>
              <a:rPr lang="en-US" dirty="0">
                <a:solidFill>
                  <a:srgbClr val="202124"/>
                </a:solidFill>
              </a:rPr>
              <a:t>: By swiftly detecting anomalies and unauthorized access, Cyber Canaries empower security teams to proactively defend against evolving cyber threats.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9745CF3-6E99-27FB-A833-8A065C97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65" y="2616786"/>
            <a:ext cx="1423458" cy="73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E497E25-234C-B2A3-0C30-EEC04E01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18" y="3429000"/>
            <a:ext cx="1547352" cy="119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DC4A8F-3E3A-D2A4-649A-4B9671FF2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74" y="1406020"/>
            <a:ext cx="1173426" cy="1010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0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Arial" panose="020B0604020202020204" pitchFamily="34" charset="0"/>
              </a:rPr>
              <a:t>Background </a:t>
            </a:r>
            <a:r>
              <a:rPr lang="en-US" dirty="0">
                <a:solidFill>
                  <a:srgbClr val="4A4C55"/>
                </a:solidFill>
              </a:rPr>
              <a:t>Information</a:t>
            </a:r>
            <a:endParaRPr lang="en-IN" dirty="0">
              <a:solidFill>
                <a:srgbClr val="4A4C5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7435A-B435-4192-4345-C4D1F1C587D4}"/>
              </a:ext>
            </a:extLst>
          </p:cNvPr>
          <p:cNvSpPr txBox="1"/>
          <p:nvPr/>
        </p:nvSpPr>
        <p:spPr>
          <a:xfrm>
            <a:off x="905425" y="1075650"/>
            <a:ext cx="72479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8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Inspired by the</a:t>
            </a:r>
            <a:r>
              <a:rPr lang="en-IN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N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Canaries in a coal mine, these Canaries, whether in embedded hardware or software, act as early warning systems.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Their primary goal is to disrupt the lateral movement of threats by swiftly detecting and signalling potential dangers.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project addresses the limitations of traditional perimeter defences, providing a proactive layer of defence for modern cybersecurity.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Cyber Canaries aim to minimize the impact of both external and internal cyberattacks and enhance overall network resilience.</a:t>
            </a:r>
            <a:endParaRPr lang="en-IN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7" name="Picture 2" descr="Triangular Canary Collection - PolkaVerse">
            <a:extLst>
              <a:ext uri="{FF2B5EF4-FFF2-40B4-BE49-F238E27FC236}">
                <a16:creationId xmlns:a16="http://schemas.microsoft.com/office/drawing/2014/main" id="{A305208E-3C14-DF19-2F61-0AC48A59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036" y="1943199"/>
            <a:ext cx="2540539" cy="240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20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87C3-C3DC-3DA4-A28A-DBA6DAF1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Literature Review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graphicFrame>
        <p:nvGraphicFramePr>
          <p:cNvPr id="102" name="Table 102">
            <a:extLst>
              <a:ext uri="{FF2B5EF4-FFF2-40B4-BE49-F238E27FC236}">
                <a16:creationId xmlns:a16="http://schemas.microsoft.com/office/drawing/2014/main" id="{461D8357-C1A8-31C2-5B3A-7F39289B5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4718"/>
              </p:ext>
            </p:extLst>
          </p:nvPr>
        </p:nvGraphicFramePr>
        <p:xfrm>
          <a:off x="405394" y="1219201"/>
          <a:ext cx="11177006" cy="47907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9006">
                  <a:extLst>
                    <a:ext uri="{9D8B030D-6E8A-4147-A177-3AD203B41FA5}">
                      <a16:colId xmlns:a16="http://schemas.microsoft.com/office/drawing/2014/main" val="3869363598"/>
                    </a:ext>
                  </a:extLst>
                </a:gridCol>
                <a:gridCol w="1415199">
                  <a:extLst>
                    <a:ext uri="{9D8B030D-6E8A-4147-A177-3AD203B41FA5}">
                      <a16:colId xmlns:a16="http://schemas.microsoft.com/office/drawing/2014/main" val="1657484126"/>
                    </a:ext>
                  </a:extLst>
                </a:gridCol>
                <a:gridCol w="1247465">
                  <a:extLst>
                    <a:ext uri="{9D8B030D-6E8A-4147-A177-3AD203B41FA5}">
                      <a16:colId xmlns:a16="http://schemas.microsoft.com/office/drawing/2014/main" val="3940805472"/>
                    </a:ext>
                  </a:extLst>
                </a:gridCol>
                <a:gridCol w="1604536">
                  <a:extLst>
                    <a:ext uri="{9D8B030D-6E8A-4147-A177-3AD203B41FA5}">
                      <a16:colId xmlns:a16="http://schemas.microsoft.com/office/drawing/2014/main" val="724239425"/>
                    </a:ext>
                  </a:extLst>
                </a:gridCol>
                <a:gridCol w="1748026">
                  <a:extLst>
                    <a:ext uri="{9D8B030D-6E8A-4147-A177-3AD203B41FA5}">
                      <a16:colId xmlns:a16="http://schemas.microsoft.com/office/drawing/2014/main" val="4196400645"/>
                    </a:ext>
                  </a:extLst>
                </a:gridCol>
                <a:gridCol w="2442974">
                  <a:extLst>
                    <a:ext uri="{9D8B030D-6E8A-4147-A177-3AD203B41FA5}">
                      <a16:colId xmlns:a16="http://schemas.microsoft.com/office/drawing/2014/main" val="90343944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680040156"/>
                    </a:ext>
                  </a:extLst>
                </a:gridCol>
              </a:tblGrid>
              <a:tr h="767467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No.</a:t>
                      </a:r>
                      <a:endParaRPr lang="en-IN" sz="1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Title</a:t>
                      </a:r>
                      <a:endParaRPr lang="en-IN" sz="1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Author and Year</a:t>
                      </a:r>
                      <a:endParaRPr lang="en-IN" sz="1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Journal</a:t>
                      </a:r>
                      <a:endParaRPr lang="en-IN" sz="1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Description</a:t>
                      </a:r>
                      <a:endParaRPr lang="en-IN" sz="1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Insights</a:t>
                      </a:r>
                      <a:endParaRPr lang="en-IN" sz="10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+mj-lt"/>
                        </a:rPr>
                        <a:t>Research Gaps/Comments</a:t>
                      </a:r>
                      <a:endParaRPr lang="en-IN" sz="10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808520"/>
                  </a:ext>
                </a:extLst>
              </a:tr>
              <a:tr h="1708938">
                <a:tc>
                  <a:txBody>
                    <a:bodyPr/>
                    <a:lstStyle/>
                    <a:p>
                      <a:pPr algn="ctr"/>
                      <a:r>
                        <a:rPr lang="en-IN" sz="1000" b="0" dirty="0">
                          <a:latin typeface="+mj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000" b="0" i="0" u="none" strike="noStrike" kern="1200" baseline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algn="ctr"/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Evaluate Canary Deployment Techniques using Kubernetes </a:t>
                      </a:r>
                      <a:endParaRPr lang="en-IN" sz="1000" b="0" i="0" u="none" strike="noStrike" kern="1200" baseline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000" b="0" i="0" u="none" strike="noStrike" kern="1200" baseline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endParaRPr lang="en-IN" sz="1000" b="0" i="0" u="none" strike="noStrike" kern="1200" baseline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IN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Srinivas Venkatraman , Antra Malhotra,</a:t>
                      </a:r>
                    </a:p>
                    <a:p>
                      <a:pPr algn="ctr"/>
                      <a:r>
                        <a:rPr lang="en-IN" sz="1000" b="0" i="0" u="none" strike="noStrike" kern="1200" baseline="0" noProof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A4C55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IEEE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This paper assesses various code deployment techniques and explores how Kubernetes and Istio can facilitate zero-downtime canary deployments.</a:t>
                      </a:r>
                      <a:endParaRPr lang="en-IN" sz="1000" b="0" i="0" u="none" strike="noStrike" kern="1200" baseline="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It highlights the Kubernetes and Istio, </a:t>
                      </a:r>
                      <a:r>
                        <a:rPr lang="en-US" sz="1000" b="0" i="0" u="none" strike="noStrike" kern="1200" baseline="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liquibase</a:t>
                      </a: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as key tools for achieving zero-downtime canary deployments, ensuring seamless service updates.</a:t>
                      </a:r>
                      <a:endParaRPr lang="en-IN" sz="1000" b="0" i="0" u="none" strike="noStrike" kern="1200" baseline="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The paper does not address the potential vulnerabilities introduced by using third-party tools like Istio and Liquibase in the deployment pipeline.</a:t>
                      </a:r>
                      <a:endParaRPr lang="en-IN" sz="1000" b="0" i="0" u="none" strike="noStrike" kern="1200" baseline="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824432"/>
                  </a:ext>
                </a:extLst>
              </a:tr>
              <a:tr h="1156064">
                <a:tc>
                  <a:txBody>
                    <a:bodyPr/>
                    <a:lstStyle/>
                    <a:p>
                      <a:pPr algn="ctr"/>
                      <a:r>
                        <a:rPr lang="en-IN" sz="1000" b="0" dirty="0">
                          <a:latin typeface="+mj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Honeypot Method to Lure Attackers</a:t>
                      </a:r>
                    </a:p>
                    <a:p>
                      <a:pPr algn="ctr"/>
                      <a:r>
                        <a:rPr lang="en-IN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Without Holding Crypto-Assets</a:t>
                      </a:r>
                      <a:endParaRPr lang="en-IN" sz="1000" b="0" i="0" u="none" strike="noStrike" kern="1200" baseline="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HIRONORI UCHIBORI , KATSUNARI YOSHIOKA, </a:t>
                      </a:r>
                      <a:r>
                        <a:rPr lang="en-IN" sz="1000" b="0" i="0" u="none" strike="noStrike" kern="1200" baseline="0" noProof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A4C55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IEEE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A new RPC( </a:t>
                      </a:r>
                      <a:r>
                        <a:rPr lang="en-IN" sz="1000" dirty="0">
                          <a:latin typeface="+mj-lt"/>
                        </a:rPr>
                        <a:t>Remote Procedure Call)</a:t>
                      </a: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honeypot that uses fake wallet addresses to attract and observe attackers without risking real crypto-assets</a:t>
                      </a:r>
                      <a:endParaRPr lang="en-IN" sz="1000" b="0" i="0" u="none" strike="noStrike" kern="1200" baseline="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The RPC honeypot technique lures attackers with fake wallet addresses, allowing for detailed analysis of attacks without risking real crypto-assets.</a:t>
                      </a:r>
                      <a:endParaRPr lang="en-IN" sz="1000" b="0" i="0" u="none" strike="noStrike" kern="1200" baseline="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The fake wallet addresses might not capture all aspects of real-world attacks, potentially limiting analysis accuracy.</a:t>
                      </a:r>
                      <a:endParaRPr lang="en-IN" sz="1000" b="0" i="0" u="none" strike="noStrike" kern="1200" baseline="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222234"/>
                  </a:ext>
                </a:extLst>
              </a:tr>
              <a:tr h="1156064">
                <a:tc>
                  <a:txBody>
                    <a:bodyPr/>
                    <a:lstStyle/>
                    <a:p>
                      <a:pPr algn="ctr"/>
                      <a:r>
                        <a:rPr lang="en-IN" sz="1000" b="0" dirty="0">
                          <a:latin typeface="+mj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Securing your network with Honeypot, canary tokens and Docker on AWS</a:t>
                      </a:r>
                      <a:endParaRPr lang="en-IN" sz="1000" b="0" i="0" u="none" strike="noStrike" kern="1200" baseline="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N.C. </a:t>
                      </a:r>
                      <a:r>
                        <a:rPr lang="en-IN" sz="1000" b="0" i="0" u="none" strike="noStrike" kern="1200" baseline="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Brintha</a:t>
                      </a:r>
                      <a:r>
                        <a:rPr lang="en-IN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, Vikrant </a:t>
                      </a:r>
                      <a:r>
                        <a:rPr lang="en-IN" sz="1000" b="0" i="0" u="none" strike="noStrike" kern="1200" baseline="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Vijaybhai</a:t>
                      </a:r>
                      <a:r>
                        <a:rPr lang="en-IN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000" b="0" i="0" u="none" strike="noStrike" kern="1200" baseline="0" dirty="0" err="1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Joliya</a:t>
                      </a:r>
                      <a:r>
                        <a:rPr lang="en-IN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,</a:t>
                      </a:r>
                      <a:r>
                        <a:rPr lang="en-IN" sz="1000" b="0" i="0" u="none" strike="noStrike" kern="1200" baseline="0" noProof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4A4C55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IEEE 2023 International Conference on Computational Intelligence and Sustainable Engineering Solutions (CISES)</a:t>
                      </a:r>
                      <a:endParaRPr kumimoji="0" lang="en-I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A4C55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It describes employing honeypots and Canary tokens on Docker and AWS to improve security by monitoring and analyzing hacker behavior.</a:t>
                      </a:r>
                      <a:endParaRPr lang="en-IN" sz="1000" b="0" i="0" u="none" strike="noStrike" kern="1200" baseline="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Honeypots and Canary tokens offer a cost-effective way to detect and analyze cyber threats, improving overall network security.</a:t>
                      </a:r>
                      <a:endParaRPr lang="en-IN" sz="1000" b="0" i="0" u="none" strike="noStrike" kern="1200" baseline="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The effectiveness of honeypots and Canary tokens may vary in different attack scenarios or with advanced threat techniques.</a:t>
                      </a:r>
                      <a:endParaRPr lang="en-IN" sz="1000" b="0" i="0" u="none" strike="noStrike" kern="1200" baseline="0" noProof="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97251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4077624-27A5-74C2-4860-859045D3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35471"/>
            <a:ext cx="929640" cy="6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5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2F7A4-515E-90F1-3D36-29BCE6F6C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A9A2C-7044-C213-EF6F-9ACE710F8C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 sz="1400"/>
              <a:t>REVA Academy for Corporate Excellence - RACE</a:t>
            </a:r>
          </a:p>
          <a:p>
            <a:r>
              <a:rPr lang="en-US"/>
              <a:t>Thursday, February 16, 2023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1196E5-1D37-9DC7-0DD9-76905DA13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56996"/>
              </p:ext>
            </p:extLst>
          </p:nvPr>
        </p:nvGraphicFramePr>
        <p:xfrm>
          <a:off x="609600" y="1219200"/>
          <a:ext cx="11049000" cy="46394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66385041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514646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5459472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72425189"/>
                    </a:ext>
                  </a:extLst>
                </a:gridCol>
                <a:gridCol w="2000917">
                  <a:extLst>
                    <a:ext uri="{9D8B030D-6E8A-4147-A177-3AD203B41FA5}">
                      <a16:colId xmlns:a16="http://schemas.microsoft.com/office/drawing/2014/main" val="2795730431"/>
                    </a:ext>
                  </a:extLst>
                </a:gridCol>
                <a:gridCol w="2008909">
                  <a:extLst>
                    <a:ext uri="{9D8B030D-6E8A-4147-A177-3AD203B41FA5}">
                      <a16:colId xmlns:a16="http://schemas.microsoft.com/office/drawing/2014/main" val="402823809"/>
                    </a:ext>
                  </a:extLst>
                </a:gridCol>
                <a:gridCol w="2086174">
                  <a:extLst>
                    <a:ext uri="{9D8B030D-6E8A-4147-A177-3AD203B41FA5}">
                      <a16:colId xmlns:a16="http://schemas.microsoft.com/office/drawing/2014/main" val="985715755"/>
                    </a:ext>
                  </a:extLst>
                </a:gridCol>
              </a:tblGrid>
              <a:tr h="89625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No.</a:t>
                      </a:r>
                      <a:endParaRPr lang="en-IN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Title</a:t>
                      </a:r>
                      <a:endParaRPr lang="en-IN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Author and Year</a:t>
                      </a:r>
                      <a:endParaRPr lang="en-IN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Journal</a:t>
                      </a:r>
                      <a:endParaRPr lang="en-IN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Description</a:t>
                      </a:r>
                      <a:endParaRPr lang="en-IN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Insights</a:t>
                      </a:r>
                      <a:endParaRPr lang="en-IN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Research Gaps/Comments</a:t>
                      </a:r>
                      <a:endParaRPr lang="en-IN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205862"/>
                  </a:ext>
                </a:extLst>
              </a:tr>
              <a:tr h="1792515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Present and Future of Network Security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Monitoring</a:t>
                      </a:r>
                      <a:endParaRPr lang="en-IN" sz="1200" b="0" i="0" u="none" strike="noStrike" kern="1200" baseline="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A4C55"/>
                        </a:solidFill>
                        <a:effectLst/>
                        <a:uLnTx/>
                        <a:uFillTx/>
                        <a:latin typeface="Roboto Slab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MARTA FUENTES-GARCÍA 1, JOSÉ CAMACHO 2, AND GABRIEL MACIÁ-FERNÁNDEZ, </a:t>
                      </a:r>
                      <a:r>
                        <a:rPr lang="en-IN" sz="12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A4C55"/>
                          </a:solidFill>
                          <a:effectLst/>
                          <a:uLnTx/>
                          <a:uFillTx/>
                          <a:latin typeface="Roboto Slab"/>
                          <a:ea typeface="+mn-ea"/>
                          <a:cs typeface="+mn-cs"/>
                        </a:rPr>
                        <a:t>IEEE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explores the latest trends in Network Security Monitoring (NSM) and offers a new framework for classifying and evaluating NSM systems and tools.</a:t>
                      </a:r>
                      <a:endParaRPr lang="en-IN" sz="1200" b="0" i="0" u="none" strike="noStrike" kern="1200" baseline="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Network Security Monitoring(NSM)system evaluation and addresses current network security challenges</a:t>
                      </a:r>
                      <a:endParaRPr lang="en-IN" sz="1200" b="0" i="0" u="none" strike="noStrike" kern="1200" baseline="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paper highlights the need for further research on how the new framework can be applied to emerging network technologies and evolving security threats.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A4C55"/>
                        </a:solidFill>
                        <a:effectLst/>
                        <a:uLnTx/>
                        <a:uFillTx/>
                        <a:latin typeface="Roboto Slab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70038"/>
                  </a:ext>
                </a:extLst>
              </a:tr>
              <a:tr h="12736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Economic Analysis of Canary-Based</a:t>
                      </a:r>
                    </a:p>
                    <a:p>
                      <a:pPr marL="0" algn="ctr" defTabSz="914400" rtl="0" eaLnBrk="1" latinLnBrk="0" hangingPunct="1"/>
                      <a:r>
                        <a:rPr lang="en-IN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Prognostics and Health Management</a:t>
                      </a:r>
                      <a:endParaRPr lang="en-IN" sz="1200" b="0" i="0" u="none" strike="noStrike" kern="1200" baseline="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Wenbin Wang and Michael Pecht</a:t>
                      </a:r>
                      <a:r>
                        <a:rPr lang="en-IN" sz="12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A4C5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I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A4C55"/>
                          </a:solidFill>
                          <a:effectLst/>
                          <a:uLnTx/>
                          <a:uFillTx/>
                          <a:latin typeface="Roboto Slab"/>
                          <a:ea typeface="+mn-ea"/>
                          <a:cs typeface="+mn-cs"/>
                        </a:rPr>
                        <a:t>EEE Transactions on Industrial Electronics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paper presents a cost-based model for determining the economic value and optimal replacement timing of canary devices in prognostics and health management (PHM).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A4C55"/>
                        </a:solidFill>
                        <a:effectLst/>
                        <a:uLnTx/>
                        <a:uFillTx/>
                        <a:latin typeface="Roboto Slab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model offers an approach to assessing the canary devices and scheduling preventive maintenance to optimize system replacement timing.</a:t>
                      </a:r>
                      <a:endParaRPr lang="en-IN" sz="1200" b="0" i="0" u="none" strike="noStrike" kern="1200" baseline="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Further research is needed to adapt the model for various industries and incorporate additional factors affecting canary device performance and maintenance</a:t>
                      </a:r>
                      <a:endParaRPr lang="en-IN" sz="1200" b="0" i="0" u="none" strike="noStrike" kern="1200" baseline="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94954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EE2618E-FBE9-4E28-1845-E075CDB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95" y="274638"/>
            <a:ext cx="7541669" cy="693375"/>
          </a:xfrm>
        </p:spPr>
        <p:txBody>
          <a:bodyPr>
            <a:normAutofit/>
          </a:bodyPr>
          <a:lstStyle/>
          <a:p>
            <a:r>
              <a:rPr lang="en-IN" sz="3200" dirty="0"/>
              <a:t>Literature Review </a:t>
            </a:r>
          </a:p>
        </p:txBody>
      </p:sp>
    </p:spTree>
    <p:extLst>
      <p:ext uri="{BB962C8B-B14F-4D97-AF65-F5344CB8AC3E}">
        <p14:creationId xmlns:p14="http://schemas.microsoft.com/office/powerpoint/2010/main" val="289973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304B75F-A8C8-472C-D19B-608C48D23B63}"/>
              </a:ext>
            </a:extLst>
          </p:cNvPr>
          <p:cNvSpPr txBox="1"/>
          <p:nvPr/>
        </p:nvSpPr>
        <p:spPr>
          <a:xfrm>
            <a:off x="1066800" y="1426958"/>
            <a:ext cx="95897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Analyzing the type of attack</a:t>
            </a:r>
            <a:r>
              <a:rPr lang="en-US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takes time. The honeypots can't be used effectively inside the network beyond DMZ.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Typical honeypots involve significant analysis overhead require specialized staff to identify inbound attacks and are generally not designed to configure or simulate new scenarios beyond their intended purpose.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dirty="0">
              <a:ea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dirty="0"/>
              <a:t>There is also the challenge of mapping the attacks with real-time vulnerabilities so that the attack can be identified at an earlier stage to protect the network.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992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Project Objectives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728AED9-0C48-4188-A606-9E40331E64B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6240" y="6248400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6ADF4-63EC-6DC7-D3CD-2A1BA4103B08}"/>
              </a:ext>
            </a:extLst>
          </p:cNvPr>
          <p:cNvSpPr txBox="1"/>
          <p:nvPr/>
        </p:nvSpPr>
        <p:spPr>
          <a:xfrm>
            <a:off x="533400" y="999811"/>
            <a:ext cx="5867400" cy="467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600"/>
              </a:spcBef>
              <a:buFont typeface="+mj-lt"/>
              <a:buAutoNum type="arabicPeriod"/>
            </a:pPr>
            <a:r>
              <a:rPr lang="en-IN" dirty="0">
                <a:latin typeface="+mj-lt"/>
                <a:cs typeface="Arial" panose="020B0604020202020204" pitchFamily="34" charset="0"/>
              </a:rPr>
              <a:t>Develop an adaptable Network Setup for Cyber Canary. </a:t>
            </a:r>
          </a:p>
          <a:p>
            <a:pPr marL="342900" lvl="0" indent="-342900">
              <a:lnSpc>
                <a:spcPct val="150000"/>
              </a:lnSpc>
              <a:spcBef>
                <a:spcPts val="1600"/>
              </a:spcBef>
              <a:buFont typeface="+mj-lt"/>
              <a:buAutoNum type="arabicPeriod"/>
            </a:pPr>
            <a:r>
              <a:rPr lang="en-IN" dirty="0">
                <a:latin typeface="+mj-lt"/>
                <a:cs typeface="Arial" panose="020B0604020202020204" pitchFamily="34" charset="0"/>
              </a:rPr>
              <a:t>Map with  OWASP Top 10 threat Categories.</a:t>
            </a:r>
          </a:p>
          <a:p>
            <a:pPr marL="342900" lvl="0" indent="-342900">
              <a:lnSpc>
                <a:spcPct val="150000"/>
              </a:lnSpc>
              <a:spcBef>
                <a:spcPts val="1600"/>
              </a:spcBef>
              <a:buFont typeface="+mj-lt"/>
              <a:buAutoNum type="arabicPeriod"/>
            </a:pPr>
            <a:r>
              <a:rPr lang="en-IN" dirty="0">
                <a:latin typeface="+mj-lt"/>
                <a:cs typeface="Arial" panose="020B0604020202020204" pitchFamily="34" charset="0"/>
              </a:rPr>
              <a:t>Implement intelligent signaling mechanisms within the Cyber Canary system.</a:t>
            </a:r>
          </a:p>
          <a:p>
            <a:pPr marL="342900" lvl="0" indent="-342900">
              <a:lnSpc>
                <a:spcPct val="150000"/>
              </a:lnSpc>
              <a:spcBef>
                <a:spcPts val="1600"/>
              </a:spcBef>
              <a:buFont typeface="+mj-lt"/>
              <a:buAutoNum type="arabicPeriod"/>
            </a:pPr>
            <a:r>
              <a:rPr lang="en-IN" dirty="0">
                <a:latin typeface="+mj-lt"/>
                <a:cs typeface="Arial" panose="020B0604020202020204" pitchFamily="34" charset="0"/>
              </a:rPr>
              <a:t>Integrate the alert signaling with the centralized server for better monitoring.</a:t>
            </a:r>
          </a:p>
          <a:p>
            <a:endParaRPr lang="en-IN" sz="18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IN" dirty="0">
              <a:latin typeface="+mj-lt"/>
            </a:endParaRPr>
          </a:p>
        </p:txBody>
      </p:sp>
      <p:pic>
        <p:nvPicPr>
          <p:cNvPr id="2" name="Picture 2" descr="Finding the Core Objective">
            <a:extLst>
              <a:ext uri="{FF2B5EF4-FFF2-40B4-BE49-F238E27FC236}">
                <a16:creationId xmlns:a16="http://schemas.microsoft.com/office/drawing/2014/main" id="{80E7A667-8FB1-5CA5-DC73-55DA682A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817056"/>
            <a:ext cx="3322320" cy="303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73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F6FCBD-C8D0-5E48-C22C-23F0DC7D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7" y="335864"/>
            <a:ext cx="7541669" cy="69337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4A4C55"/>
                </a:solidFill>
              </a:rPr>
              <a:t>Project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A1A93-D29A-1B8F-71EB-775FB1F13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4376" y="6001016"/>
            <a:ext cx="596293" cy="617219"/>
          </a:xfrm>
        </p:spPr>
        <p:txBody>
          <a:bodyPr/>
          <a:lstStyle/>
          <a:p>
            <a:fld id="{F728AED9-0C48-4188-A606-9E40331E64B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994AFF-40DC-DA1F-D2A9-D00AF2138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45072" y="6309626"/>
            <a:ext cx="4495800" cy="365125"/>
          </a:xfrm>
        </p:spPr>
        <p:txBody>
          <a:bodyPr/>
          <a:lstStyle/>
          <a:p>
            <a:r>
              <a:rPr lang="en-IN" sz="1400" dirty="0">
                <a:solidFill>
                  <a:srgbClr val="4A4C55"/>
                </a:solidFill>
              </a:rPr>
              <a:t>REVA Academy for Corporate Excellence - RACE</a:t>
            </a:r>
          </a:p>
          <a:p>
            <a:fld id="{C7974F32-3484-4C1B-AB12-7376A663A64E}" type="datetime1">
              <a:rPr lang="en-US" smtClean="0">
                <a:solidFill>
                  <a:srgbClr val="4A4C55"/>
                </a:solidFill>
              </a:rPr>
              <a:t>9/19/2024</a:t>
            </a:fld>
            <a:endParaRPr lang="en-US" dirty="0">
              <a:solidFill>
                <a:srgbClr val="4A4C55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40B1FF-ABD1-AC02-7DC1-23006995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27" y="1077976"/>
            <a:ext cx="3654395" cy="382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0E28C2-BFBA-F58F-3C16-C377FDA69146}"/>
              </a:ext>
            </a:extLst>
          </p:cNvPr>
          <p:cNvSpPr/>
          <p:nvPr/>
        </p:nvSpPr>
        <p:spPr>
          <a:xfrm>
            <a:off x="5788591" y="1813560"/>
            <a:ext cx="1024446" cy="1066897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30032C-1329-9395-4670-F9948BA4485F}"/>
              </a:ext>
            </a:extLst>
          </p:cNvPr>
          <p:cNvGrpSpPr/>
          <p:nvPr/>
        </p:nvGrpSpPr>
        <p:grpSpPr>
          <a:xfrm>
            <a:off x="5791200" y="1905000"/>
            <a:ext cx="1004329" cy="914498"/>
            <a:chOff x="4891101" y="388620"/>
            <a:chExt cx="1004329" cy="91449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D6A316-5BFD-B96C-21F8-C0F0662A01D7}"/>
                </a:ext>
              </a:extLst>
            </p:cNvPr>
            <p:cNvSpPr/>
            <p:nvPr/>
          </p:nvSpPr>
          <p:spPr>
            <a:xfrm>
              <a:off x="4891101" y="388620"/>
              <a:ext cx="1004329" cy="914498"/>
            </a:xfrm>
            <a:prstGeom prst="ellips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95ED7029-BC8D-0442-82F6-1208BB5493AF}"/>
                </a:ext>
              </a:extLst>
            </p:cNvPr>
            <p:cNvSpPr txBox="1"/>
            <p:nvPr/>
          </p:nvSpPr>
          <p:spPr>
            <a:xfrm>
              <a:off x="5034674" y="519287"/>
              <a:ext cx="717182" cy="6531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9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Centralized Log</a:t>
              </a:r>
              <a:r>
                <a:rPr lang="en-IN" sz="900" kern="1200" baseline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Forwarding </a:t>
              </a:r>
              <a:endPara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ardrop 9">
            <a:extLst>
              <a:ext uri="{FF2B5EF4-FFF2-40B4-BE49-F238E27FC236}">
                <a16:creationId xmlns:a16="http://schemas.microsoft.com/office/drawing/2014/main" id="{9414F0D2-BDE6-142E-B415-51F89489F3FF}"/>
              </a:ext>
            </a:extLst>
          </p:cNvPr>
          <p:cNvSpPr/>
          <p:nvPr/>
        </p:nvSpPr>
        <p:spPr>
          <a:xfrm rot="2700000">
            <a:off x="4823492" y="2134713"/>
            <a:ext cx="531172" cy="531172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A3727A-E909-51ED-6B98-8EF54F55BAF3}"/>
              </a:ext>
            </a:extLst>
          </p:cNvPr>
          <p:cNvGrpSpPr/>
          <p:nvPr/>
        </p:nvGrpSpPr>
        <p:grpSpPr>
          <a:xfrm>
            <a:off x="4863879" y="2152481"/>
            <a:ext cx="450734" cy="495730"/>
            <a:chOff x="3963780" y="636101"/>
            <a:chExt cx="450734" cy="49573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DE3FE3F-CA73-8191-8A57-C37C19B224CB}"/>
                </a:ext>
              </a:extLst>
            </p:cNvPr>
            <p:cNvSpPr/>
            <p:nvPr/>
          </p:nvSpPr>
          <p:spPr>
            <a:xfrm>
              <a:off x="3963780" y="636101"/>
              <a:ext cx="450734" cy="495730"/>
            </a:xfrm>
            <a:prstGeom prst="ellips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Oval 8">
              <a:extLst>
                <a:ext uri="{FF2B5EF4-FFF2-40B4-BE49-F238E27FC236}">
                  <a16:creationId xmlns:a16="http://schemas.microsoft.com/office/drawing/2014/main" id="{8B9B7223-8EE0-30DC-4D88-3CC306335475}"/>
                </a:ext>
              </a:extLst>
            </p:cNvPr>
            <p:cNvSpPr txBox="1"/>
            <p:nvPr/>
          </p:nvSpPr>
          <p:spPr>
            <a:xfrm>
              <a:off x="4028215" y="706933"/>
              <a:ext cx="321865" cy="3540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5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 of Attacks</a:t>
              </a:r>
            </a:p>
          </p:txBody>
        </p:sp>
      </p:grpSp>
      <p:sp>
        <p:nvSpPr>
          <p:cNvPr id="12" name="Teardrop 11">
            <a:extLst>
              <a:ext uri="{FF2B5EF4-FFF2-40B4-BE49-F238E27FC236}">
                <a16:creationId xmlns:a16="http://schemas.microsoft.com/office/drawing/2014/main" id="{8B60ECD3-AEB7-5229-0D6A-4824E7D3916D}"/>
              </a:ext>
            </a:extLst>
          </p:cNvPr>
          <p:cNvSpPr/>
          <p:nvPr/>
        </p:nvSpPr>
        <p:spPr>
          <a:xfrm rot="2700000">
            <a:off x="4536797" y="1795858"/>
            <a:ext cx="1170798" cy="1170798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F85091-135E-6836-0476-74C0EDE8474C}"/>
              </a:ext>
            </a:extLst>
          </p:cNvPr>
          <p:cNvGrpSpPr/>
          <p:nvPr/>
        </p:nvGrpSpPr>
        <p:grpSpPr>
          <a:xfrm>
            <a:off x="4530552" y="1845966"/>
            <a:ext cx="1181758" cy="1067783"/>
            <a:chOff x="3630453" y="329586"/>
            <a:chExt cx="1181758" cy="106778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78B9D9-C4C8-69BA-BF70-47AEA3F47F9F}"/>
                </a:ext>
              </a:extLst>
            </p:cNvPr>
            <p:cNvSpPr/>
            <p:nvPr/>
          </p:nvSpPr>
          <p:spPr>
            <a:xfrm>
              <a:off x="3630453" y="329586"/>
              <a:ext cx="1181758" cy="1067783"/>
            </a:xfrm>
            <a:prstGeom prst="ellips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913230E5-7C39-EC5A-FC7D-9F5EE150FA06}"/>
                </a:ext>
              </a:extLst>
            </p:cNvPr>
            <p:cNvSpPr txBox="1"/>
            <p:nvPr/>
          </p:nvSpPr>
          <p:spPr>
            <a:xfrm>
              <a:off x="3799391" y="482155"/>
              <a:ext cx="843883" cy="7626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9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  by Cyber Canary</a:t>
              </a:r>
            </a:p>
          </p:txBody>
        </p:sp>
      </p:grpSp>
      <p:sp>
        <p:nvSpPr>
          <p:cNvPr id="14" name="Teardrop 13">
            <a:extLst>
              <a:ext uri="{FF2B5EF4-FFF2-40B4-BE49-F238E27FC236}">
                <a16:creationId xmlns:a16="http://schemas.microsoft.com/office/drawing/2014/main" id="{696F710B-BD85-FE91-9DA8-5463F7DCB6C8}"/>
              </a:ext>
            </a:extLst>
          </p:cNvPr>
          <p:cNvSpPr/>
          <p:nvPr/>
        </p:nvSpPr>
        <p:spPr>
          <a:xfrm rot="2700000">
            <a:off x="3446526" y="1855343"/>
            <a:ext cx="1089912" cy="1089912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8B048-EA6B-0208-C3DE-1134C830C557}"/>
              </a:ext>
            </a:extLst>
          </p:cNvPr>
          <p:cNvGrpSpPr/>
          <p:nvPr/>
        </p:nvGrpSpPr>
        <p:grpSpPr>
          <a:xfrm>
            <a:off x="3460424" y="1878823"/>
            <a:ext cx="1062452" cy="1043046"/>
            <a:chOff x="2560325" y="362443"/>
            <a:chExt cx="1062452" cy="104304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2949551-C866-D6BC-BDE7-58E11D05C49E}"/>
                </a:ext>
              </a:extLst>
            </p:cNvPr>
            <p:cNvSpPr/>
            <p:nvPr/>
          </p:nvSpPr>
          <p:spPr>
            <a:xfrm>
              <a:off x="2560325" y="362443"/>
              <a:ext cx="1062452" cy="1043046"/>
            </a:xfrm>
            <a:prstGeom prst="ellips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2101C990-2679-F8B9-E9B9-D54DB524266F}"/>
                </a:ext>
              </a:extLst>
            </p:cNvPr>
            <p:cNvSpPr txBox="1"/>
            <p:nvPr/>
          </p:nvSpPr>
          <p:spPr>
            <a:xfrm>
              <a:off x="2711484" y="511478"/>
              <a:ext cx="758688" cy="7449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9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 of Attacks</a:t>
              </a:r>
            </a:p>
          </p:txBody>
        </p:sp>
      </p:grpSp>
      <p:sp>
        <p:nvSpPr>
          <p:cNvPr id="16" name="Teardrop 15">
            <a:extLst>
              <a:ext uri="{FF2B5EF4-FFF2-40B4-BE49-F238E27FC236}">
                <a16:creationId xmlns:a16="http://schemas.microsoft.com/office/drawing/2014/main" id="{DC8014FD-0291-24E0-F6A2-41825A0BBF01}"/>
              </a:ext>
            </a:extLst>
          </p:cNvPr>
          <p:cNvSpPr/>
          <p:nvPr/>
        </p:nvSpPr>
        <p:spPr>
          <a:xfrm rot="2700000">
            <a:off x="2371156" y="1820559"/>
            <a:ext cx="1100752" cy="1100752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1DE255-FEB1-B852-4E48-A7CEE254E09C}"/>
              </a:ext>
            </a:extLst>
          </p:cNvPr>
          <p:cNvGrpSpPr/>
          <p:nvPr/>
        </p:nvGrpSpPr>
        <p:grpSpPr>
          <a:xfrm>
            <a:off x="2380623" y="1824813"/>
            <a:ext cx="1148123" cy="1099579"/>
            <a:chOff x="1480524" y="308433"/>
            <a:chExt cx="1148123" cy="10995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60303E2-D609-9D10-D600-F00F7AE00009}"/>
                </a:ext>
              </a:extLst>
            </p:cNvPr>
            <p:cNvSpPr/>
            <p:nvPr/>
          </p:nvSpPr>
          <p:spPr>
            <a:xfrm>
              <a:off x="1480524" y="308433"/>
              <a:ext cx="1148123" cy="1099579"/>
            </a:xfrm>
            <a:prstGeom prst="ellips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E6DD6DB6-30BB-B6F9-8447-78EC1EBC3F99}"/>
                </a:ext>
              </a:extLst>
            </p:cNvPr>
            <p:cNvSpPr txBox="1"/>
            <p:nvPr/>
          </p:nvSpPr>
          <p:spPr>
            <a:xfrm>
              <a:off x="1643872" y="465545"/>
              <a:ext cx="819864" cy="7853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9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Deployment of Vulnerable Machines</a:t>
              </a:r>
            </a:p>
          </p:txBody>
        </p:sp>
      </p:grpSp>
      <p:sp>
        <p:nvSpPr>
          <p:cNvPr id="18" name="Teardrop 17">
            <a:extLst>
              <a:ext uri="{FF2B5EF4-FFF2-40B4-BE49-F238E27FC236}">
                <a16:creationId xmlns:a16="http://schemas.microsoft.com/office/drawing/2014/main" id="{0719A17F-9281-7DB0-9323-A1AC0EF32294}"/>
              </a:ext>
            </a:extLst>
          </p:cNvPr>
          <p:cNvSpPr/>
          <p:nvPr/>
        </p:nvSpPr>
        <p:spPr>
          <a:xfrm rot="2700000">
            <a:off x="1267053" y="1784107"/>
            <a:ext cx="1119706" cy="1119706"/>
          </a:xfrm>
          <a:prstGeom prst="teardrop">
            <a:avLst>
              <a:gd name="adj" fmla="val 1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945DA9-1025-245F-574E-5EE9CE30D6B2}"/>
              </a:ext>
            </a:extLst>
          </p:cNvPr>
          <p:cNvGrpSpPr/>
          <p:nvPr/>
        </p:nvGrpSpPr>
        <p:grpSpPr>
          <a:xfrm>
            <a:off x="1263232" y="1836654"/>
            <a:ext cx="1202563" cy="1004314"/>
            <a:chOff x="363133" y="320274"/>
            <a:chExt cx="1202563" cy="100431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213A54-7EB4-BB19-ACD0-8DF956292256}"/>
                </a:ext>
              </a:extLst>
            </p:cNvPr>
            <p:cNvSpPr/>
            <p:nvPr/>
          </p:nvSpPr>
          <p:spPr>
            <a:xfrm>
              <a:off x="363133" y="320274"/>
              <a:ext cx="1202563" cy="1004314"/>
            </a:xfrm>
            <a:prstGeom prst="ellips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6E174D-ABD4-363B-87E4-665F5CE571D7}"/>
                </a:ext>
              </a:extLst>
            </p:cNvPr>
            <p:cNvSpPr txBox="1"/>
            <p:nvPr/>
          </p:nvSpPr>
          <p:spPr>
            <a:xfrm>
              <a:off x="535045" y="463774"/>
              <a:ext cx="858739" cy="7173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900" kern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 Setup &amp; Configuration</a:t>
              </a:r>
            </a:p>
          </p:txBody>
        </p:sp>
      </p:grpSp>
      <p:pic>
        <p:nvPicPr>
          <p:cNvPr id="34" name="Picture 3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0BECB8A-9B6D-E84F-9F6C-5E4E9D5E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79" y="3264584"/>
            <a:ext cx="3335987" cy="240775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D0B420-54CA-D3B6-7A9F-AA46257B2485}"/>
              </a:ext>
            </a:extLst>
          </p:cNvPr>
          <p:cNvSpPr txBox="1"/>
          <p:nvPr/>
        </p:nvSpPr>
        <p:spPr>
          <a:xfrm>
            <a:off x="3220797" y="5765936"/>
            <a:ext cx="3173005" cy="38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Cyber Canary Network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E08138-96EC-DD84-EBDD-F4E2E3C91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831" y="5058907"/>
            <a:ext cx="4363545" cy="122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D26BC5-6402-BE46-A1F8-9069D8A1A7E1}"/>
              </a:ext>
            </a:extLst>
          </p:cNvPr>
          <p:cNvSpPr txBox="1"/>
          <p:nvPr/>
        </p:nvSpPr>
        <p:spPr>
          <a:xfrm>
            <a:off x="2626306" y="1201351"/>
            <a:ext cx="294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Methods Involved</a:t>
            </a:r>
          </a:p>
        </p:txBody>
      </p:sp>
    </p:spTree>
    <p:extLst>
      <p:ext uri="{BB962C8B-B14F-4D97-AF65-F5344CB8AC3E}">
        <p14:creationId xmlns:p14="http://schemas.microsoft.com/office/powerpoint/2010/main" val="2460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plate race">
      <a:dk1>
        <a:srgbClr val="000000"/>
      </a:dk1>
      <a:lt1>
        <a:sysClr val="window" lastClr="FFFFFF"/>
      </a:lt1>
      <a:dk2>
        <a:srgbClr val="55595D"/>
      </a:dk2>
      <a:lt2>
        <a:srgbClr val="CCDDEA"/>
      </a:lt2>
      <a:accent1>
        <a:srgbClr val="FF6D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8">
      <a:majorFont>
        <a:latin typeface="Roboto Slab"/>
        <a:ea typeface=""/>
        <a:cs typeface=""/>
      </a:majorFont>
      <a:minorFont>
        <a:latin typeface="Roboto Sla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plate race">
    <a:dk1>
      <a:srgbClr val="000000"/>
    </a:dk1>
    <a:lt1>
      <a:sysClr val="window" lastClr="FFFFFF"/>
    </a:lt1>
    <a:dk2>
      <a:srgbClr val="55595D"/>
    </a:dk2>
    <a:lt2>
      <a:srgbClr val="CCDDEA"/>
    </a:lt2>
    <a:accent1>
      <a:srgbClr val="FF6D00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template race">
    <a:dk1>
      <a:srgbClr val="000000"/>
    </a:dk1>
    <a:lt1>
      <a:sysClr val="window" lastClr="FFFFFF"/>
    </a:lt1>
    <a:dk2>
      <a:srgbClr val="55595D"/>
    </a:dk2>
    <a:lt2>
      <a:srgbClr val="CCDDEA"/>
    </a:lt2>
    <a:accent1>
      <a:srgbClr val="FF6D00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9223</TotalTime>
  <Words>1751</Words>
  <Application>Microsoft Office PowerPoint</Application>
  <PresentationFormat>Widescreen</PresentationFormat>
  <Paragraphs>344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Wingdings</vt:lpstr>
      <vt:lpstr>Times New Roman</vt:lpstr>
      <vt:lpstr>Roboto</vt:lpstr>
      <vt:lpstr>Roboto Slab</vt:lpstr>
      <vt:lpstr>Arial</vt:lpstr>
      <vt:lpstr>Office Theme</vt:lpstr>
      <vt:lpstr>PowerPoint Presentation</vt:lpstr>
      <vt:lpstr>PowerPoint Presentation</vt:lpstr>
      <vt:lpstr>Introduction </vt:lpstr>
      <vt:lpstr>Background Information</vt:lpstr>
      <vt:lpstr>Literature Review </vt:lpstr>
      <vt:lpstr>Literature Review </vt:lpstr>
      <vt:lpstr>Problem Statement</vt:lpstr>
      <vt:lpstr>Project Objectives </vt:lpstr>
      <vt:lpstr>Project Methodology</vt:lpstr>
      <vt:lpstr>Resource Specifications </vt:lpstr>
      <vt:lpstr>Software Design</vt:lpstr>
      <vt:lpstr>IMPLEMENTATION- OWASP</vt:lpstr>
      <vt:lpstr>Demo</vt:lpstr>
      <vt:lpstr>Testing and Validation</vt:lpstr>
      <vt:lpstr>Testing and Validation</vt:lpstr>
      <vt:lpstr>Testing and Validation</vt:lpstr>
      <vt:lpstr>Testing and Validation</vt:lpstr>
      <vt:lpstr>Testing and Validation</vt:lpstr>
      <vt:lpstr>Testing and Validation</vt:lpstr>
      <vt:lpstr>Analysis and Results </vt:lpstr>
      <vt:lpstr>Analysis and Results </vt:lpstr>
      <vt:lpstr>Analysis and Results </vt:lpstr>
      <vt:lpstr>Suggestions and Conclusion</vt:lpstr>
      <vt:lpstr>References</vt:lpstr>
      <vt:lpstr>References</vt:lpstr>
      <vt:lpstr>Annexure </vt:lpstr>
      <vt:lpstr>Annexure </vt:lpstr>
      <vt:lpstr>GitHub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OF CIVIL ENGINEERING</dc:title>
  <dc:creator>sri</dc:creator>
  <cp:lastModifiedBy>Javeriya</cp:lastModifiedBy>
  <cp:revision>1571</cp:revision>
  <dcterms:created xsi:type="dcterms:W3CDTF">2021-05-05T08:22:29Z</dcterms:created>
  <dcterms:modified xsi:type="dcterms:W3CDTF">2024-09-19T11:19:36Z</dcterms:modified>
</cp:coreProperties>
</file>